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notesSlides/notesSlide27.xml" ContentType="application/vnd.openxmlformats-officedocument.presentationml.notesSlide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ink/ink28.xml" ContentType="application/inkml+xml"/>
  <Override PartName="/ppt/ink/ink29.xml" ContentType="application/inkml+xml"/>
  <Override PartName="/ppt/ink/ink30.xml" ContentType="application/inkml+xml"/>
  <Override PartName="/ppt/notesSlides/notesSlide30.xml" ContentType="application/vnd.openxmlformats-officedocument.presentationml.notesSlide+xml"/>
  <Override PartName="/ppt/ink/ink31.xml" ContentType="application/inkml+xml"/>
  <Override PartName="/ppt/ink/ink32.xml" ContentType="application/inkml+xml"/>
  <Override PartName="/ppt/ink/ink33.xml" ContentType="application/inkml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9"/>
  </p:notesMasterIdLst>
  <p:handoutMasterIdLst>
    <p:handoutMasterId r:id="rId120"/>
  </p:handoutMasterIdLst>
  <p:sldIdLst>
    <p:sldId id="258" r:id="rId2"/>
    <p:sldId id="263" r:id="rId3"/>
    <p:sldId id="268" r:id="rId4"/>
    <p:sldId id="301" r:id="rId5"/>
    <p:sldId id="302" r:id="rId6"/>
    <p:sldId id="354" r:id="rId7"/>
    <p:sldId id="303" r:id="rId8"/>
    <p:sldId id="355" r:id="rId9"/>
    <p:sldId id="304" r:id="rId10"/>
    <p:sldId id="356" r:id="rId11"/>
    <p:sldId id="305" r:id="rId12"/>
    <p:sldId id="357" r:id="rId13"/>
    <p:sldId id="306" r:id="rId14"/>
    <p:sldId id="358" r:id="rId15"/>
    <p:sldId id="307" r:id="rId16"/>
    <p:sldId id="359" r:id="rId17"/>
    <p:sldId id="360" r:id="rId18"/>
    <p:sldId id="361" r:id="rId19"/>
    <p:sldId id="377" r:id="rId20"/>
    <p:sldId id="378" r:id="rId21"/>
    <p:sldId id="379" r:id="rId22"/>
    <p:sldId id="380" r:id="rId23"/>
    <p:sldId id="313" r:id="rId24"/>
    <p:sldId id="376" r:id="rId25"/>
    <p:sldId id="314" r:id="rId26"/>
    <p:sldId id="381" r:id="rId27"/>
    <p:sldId id="478" r:id="rId28"/>
    <p:sldId id="382" r:id="rId29"/>
    <p:sldId id="385" r:id="rId30"/>
    <p:sldId id="387" r:id="rId31"/>
    <p:sldId id="391" r:id="rId32"/>
    <p:sldId id="392" r:id="rId33"/>
    <p:sldId id="393" r:id="rId34"/>
    <p:sldId id="394" r:id="rId35"/>
    <p:sldId id="395" r:id="rId36"/>
    <p:sldId id="396" r:id="rId37"/>
    <p:sldId id="397" r:id="rId38"/>
    <p:sldId id="398" r:id="rId39"/>
    <p:sldId id="399" r:id="rId40"/>
    <p:sldId id="400" r:id="rId41"/>
    <p:sldId id="401" r:id="rId42"/>
    <p:sldId id="402" r:id="rId43"/>
    <p:sldId id="404" r:id="rId44"/>
    <p:sldId id="403" r:id="rId45"/>
    <p:sldId id="405" r:id="rId46"/>
    <p:sldId id="406" r:id="rId47"/>
    <p:sldId id="407" r:id="rId48"/>
    <p:sldId id="408" r:id="rId49"/>
    <p:sldId id="409" r:id="rId50"/>
    <p:sldId id="480" r:id="rId51"/>
    <p:sldId id="481" r:id="rId52"/>
    <p:sldId id="423" r:id="rId53"/>
    <p:sldId id="389" r:id="rId54"/>
    <p:sldId id="451" r:id="rId55"/>
    <p:sldId id="452" r:id="rId56"/>
    <p:sldId id="453" r:id="rId57"/>
    <p:sldId id="454" r:id="rId58"/>
    <p:sldId id="455" r:id="rId59"/>
    <p:sldId id="456" r:id="rId60"/>
    <p:sldId id="457" r:id="rId61"/>
    <p:sldId id="458" r:id="rId62"/>
    <p:sldId id="426" r:id="rId63"/>
    <p:sldId id="424" r:id="rId64"/>
    <p:sldId id="425" r:id="rId65"/>
    <p:sldId id="443" r:id="rId66"/>
    <p:sldId id="442" r:id="rId67"/>
    <p:sldId id="430" r:id="rId68"/>
    <p:sldId id="431" r:id="rId69"/>
    <p:sldId id="435" r:id="rId70"/>
    <p:sldId id="433" r:id="rId71"/>
    <p:sldId id="444" r:id="rId72"/>
    <p:sldId id="434" r:id="rId73"/>
    <p:sldId id="436" r:id="rId74"/>
    <p:sldId id="437" r:id="rId75"/>
    <p:sldId id="438" r:id="rId76"/>
    <p:sldId id="439" r:id="rId77"/>
    <p:sldId id="440" r:id="rId78"/>
    <p:sldId id="441" r:id="rId79"/>
    <p:sldId id="390" r:id="rId80"/>
    <p:sldId id="459" r:id="rId81"/>
    <p:sldId id="460" r:id="rId82"/>
    <p:sldId id="461" r:id="rId83"/>
    <p:sldId id="383" r:id="rId84"/>
    <p:sldId id="317" r:id="rId85"/>
    <p:sldId id="319" r:id="rId86"/>
    <p:sldId id="363" r:id="rId87"/>
    <p:sldId id="320" r:id="rId88"/>
    <p:sldId id="321" r:id="rId89"/>
    <p:sldId id="322" r:id="rId90"/>
    <p:sldId id="323" r:id="rId91"/>
    <p:sldId id="324" r:id="rId92"/>
    <p:sldId id="364" r:id="rId93"/>
    <p:sldId id="325" r:id="rId94"/>
    <p:sldId id="466" r:id="rId95"/>
    <p:sldId id="465" r:id="rId96"/>
    <p:sldId id="326" r:id="rId97"/>
    <p:sldId id="327" r:id="rId98"/>
    <p:sldId id="367" r:id="rId99"/>
    <p:sldId id="328" r:id="rId100"/>
    <p:sldId id="464" r:id="rId101"/>
    <p:sldId id="463" r:id="rId102"/>
    <p:sldId id="371" r:id="rId103"/>
    <p:sldId id="370" r:id="rId104"/>
    <p:sldId id="372" r:id="rId105"/>
    <p:sldId id="467" r:id="rId106"/>
    <p:sldId id="469" r:id="rId107"/>
    <p:sldId id="470" r:id="rId108"/>
    <p:sldId id="471" r:id="rId109"/>
    <p:sldId id="468" r:id="rId110"/>
    <p:sldId id="472" r:id="rId111"/>
    <p:sldId id="473" r:id="rId112"/>
    <p:sldId id="369" r:id="rId113"/>
    <p:sldId id="477" r:id="rId114"/>
    <p:sldId id="474" r:id="rId115"/>
    <p:sldId id="445" r:id="rId116"/>
    <p:sldId id="333" r:id="rId117"/>
    <p:sldId id="330" r:id="rId1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8300"/>
    <a:srgbClr val="751B68"/>
    <a:srgbClr val="004E92"/>
    <a:srgbClr val="257835"/>
    <a:srgbClr val="90003E"/>
    <a:srgbClr val="BEB511"/>
    <a:srgbClr val="BC0031"/>
    <a:srgbClr val="0035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49" autoAdjust="0"/>
    <p:restoredTop sz="85654" autoAdjust="0"/>
  </p:normalViewPr>
  <p:slideViewPr>
    <p:cSldViewPr>
      <p:cViewPr varScale="1">
        <p:scale>
          <a:sx n="54" d="100"/>
          <a:sy n="54" d="100"/>
        </p:scale>
        <p:origin x="1612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handoutMaster" Target="handoutMasters/handoutMaster1.xml"/><Relationship Id="rId125" Type="http://schemas.microsoft.com/office/2016/11/relationships/changesInfo" Target="changesInfos/changesInfo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s Starreveld" userId="83671dc5-a0c0-4ea3-bc9f-e1d256743322" providerId="ADAL" clId="{2E79F0D3-4E63-4FEF-9435-08967E9A2234}"/>
    <pc:docChg chg="delSld">
      <pc:chgData name="Nicos Starreveld" userId="83671dc5-a0c0-4ea3-bc9f-e1d256743322" providerId="ADAL" clId="{2E79F0D3-4E63-4FEF-9435-08967E9A2234}" dt="2023-04-07T13:18:49.578" v="13" actId="47"/>
      <pc:docMkLst>
        <pc:docMk/>
      </pc:docMkLst>
      <pc:sldChg chg="del">
        <pc:chgData name="Nicos Starreveld" userId="83671dc5-a0c0-4ea3-bc9f-e1d256743322" providerId="ADAL" clId="{2E79F0D3-4E63-4FEF-9435-08967E9A2234}" dt="2023-04-07T13:18:40.372" v="1" actId="47"/>
        <pc:sldMkLst>
          <pc:docMk/>
          <pc:sldMk cId="1766639005" sldId="410"/>
        </pc:sldMkLst>
      </pc:sldChg>
      <pc:sldChg chg="del">
        <pc:chgData name="Nicos Starreveld" userId="83671dc5-a0c0-4ea3-bc9f-e1d256743322" providerId="ADAL" clId="{2E79F0D3-4E63-4FEF-9435-08967E9A2234}" dt="2023-04-07T13:18:40.895" v="2" actId="47"/>
        <pc:sldMkLst>
          <pc:docMk/>
          <pc:sldMk cId="203538125" sldId="411"/>
        </pc:sldMkLst>
      </pc:sldChg>
      <pc:sldChg chg="del">
        <pc:chgData name="Nicos Starreveld" userId="83671dc5-a0c0-4ea3-bc9f-e1d256743322" providerId="ADAL" clId="{2E79F0D3-4E63-4FEF-9435-08967E9A2234}" dt="2023-04-07T13:18:41.807" v="3" actId="47"/>
        <pc:sldMkLst>
          <pc:docMk/>
          <pc:sldMk cId="940977096" sldId="412"/>
        </pc:sldMkLst>
      </pc:sldChg>
      <pc:sldChg chg="del">
        <pc:chgData name="Nicos Starreveld" userId="83671dc5-a0c0-4ea3-bc9f-e1d256743322" providerId="ADAL" clId="{2E79F0D3-4E63-4FEF-9435-08967E9A2234}" dt="2023-04-07T13:18:46.197" v="9" actId="47"/>
        <pc:sldMkLst>
          <pc:docMk/>
          <pc:sldMk cId="1667402641" sldId="414"/>
        </pc:sldMkLst>
      </pc:sldChg>
      <pc:sldChg chg="del">
        <pc:chgData name="Nicos Starreveld" userId="83671dc5-a0c0-4ea3-bc9f-e1d256743322" providerId="ADAL" clId="{2E79F0D3-4E63-4FEF-9435-08967E9A2234}" dt="2023-04-07T13:18:43.021" v="5" actId="47"/>
        <pc:sldMkLst>
          <pc:docMk/>
          <pc:sldMk cId="865450297" sldId="415"/>
        </pc:sldMkLst>
      </pc:sldChg>
      <pc:sldChg chg="del">
        <pc:chgData name="Nicos Starreveld" userId="83671dc5-a0c0-4ea3-bc9f-e1d256743322" providerId="ADAL" clId="{2E79F0D3-4E63-4FEF-9435-08967E9A2234}" dt="2023-04-07T13:18:42.304" v="4" actId="47"/>
        <pc:sldMkLst>
          <pc:docMk/>
          <pc:sldMk cId="3546136905" sldId="416"/>
        </pc:sldMkLst>
      </pc:sldChg>
      <pc:sldChg chg="del">
        <pc:chgData name="Nicos Starreveld" userId="83671dc5-a0c0-4ea3-bc9f-e1d256743322" providerId="ADAL" clId="{2E79F0D3-4E63-4FEF-9435-08967E9A2234}" dt="2023-04-07T13:18:43.975" v="6" actId="47"/>
        <pc:sldMkLst>
          <pc:docMk/>
          <pc:sldMk cId="2069477546" sldId="417"/>
        </pc:sldMkLst>
      </pc:sldChg>
      <pc:sldChg chg="del">
        <pc:chgData name="Nicos Starreveld" userId="83671dc5-a0c0-4ea3-bc9f-e1d256743322" providerId="ADAL" clId="{2E79F0D3-4E63-4FEF-9435-08967E9A2234}" dt="2023-04-07T13:18:44.510" v="7" actId="47"/>
        <pc:sldMkLst>
          <pc:docMk/>
          <pc:sldMk cId="2254485887" sldId="418"/>
        </pc:sldMkLst>
      </pc:sldChg>
      <pc:sldChg chg="del">
        <pc:chgData name="Nicos Starreveld" userId="83671dc5-a0c0-4ea3-bc9f-e1d256743322" providerId="ADAL" clId="{2E79F0D3-4E63-4FEF-9435-08967E9A2234}" dt="2023-04-07T13:18:45.333" v="8" actId="47"/>
        <pc:sldMkLst>
          <pc:docMk/>
          <pc:sldMk cId="3361119392" sldId="419"/>
        </pc:sldMkLst>
      </pc:sldChg>
      <pc:sldChg chg="del">
        <pc:chgData name="Nicos Starreveld" userId="83671dc5-a0c0-4ea3-bc9f-e1d256743322" providerId="ADAL" clId="{2E79F0D3-4E63-4FEF-9435-08967E9A2234}" dt="2023-04-07T13:18:34.902" v="0" actId="47"/>
        <pc:sldMkLst>
          <pc:docMk/>
          <pc:sldMk cId="1292502634" sldId="420"/>
        </pc:sldMkLst>
      </pc:sldChg>
      <pc:sldChg chg="del">
        <pc:chgData name="Nicos Starreveld" userId="83671dc5-a0c0-4ea3-bc9f-e1d256743322" providerId="ADAL" clId="{2E79F0D3-4E63-4FEF-9435-08967E9A2234}" dt="2023-04-07T13:18:47.057" v="10" actId="47"/>
        <pc:sldMkLst>
          <pc:docMk/>
          <pc:sldMk cId="1257692568" sldId="447"/>
        </pc:sldMkLst>
      </pc:sldChg>
      <pc:sldChg chg="del">
        <pc:chgData name="Nicos Starreveld" userId="83671dc5-a0c0-4ea3-bc9f-e1d256743322" providerId="ADAL" clId="{2E79F0D3-4E63-4FEF-9435-08967E9A2234}" dt="2023-04-07T13:18:47.899" v="11" actId="47"/>
        <pc:sldMkLst>
          <pc:docMk/>
          <pc:sldMk cId="584112979" sldId="448"/>
        </pc:sldMkLst>
      </pc:sldChg>
      <pc:sldChg chg="del">
        <pc:chgData name="Nicos Starreveld" userId="83671dc5-a0c0-4ea3-bc9f-e1d256743322" providerId="ADAL" clId="{2E79F0D3-4E63-4FEF-9435-08967E9A2234}" dt="2023-04-07T13:18:48.672" v="12" actId="47"/>
        <pc:sldMkLst>
          <pc:docMk/>
          <pc:sldMk cId="3358430011" sldId="449"/>
        </pc:sldMkLst>
      </pc:sldChg>
      <pc:sldChg chg="del">
        <pc:chgData name="Nicos Starreveld" userId="83671dc5-a0c0-4ea3-bc9f-e1d256743322" providerId="ADAL" clId="{2E79F0D3-4E63-4FEF-9435-08967E9A2234}" dt="2023-04-07T13:18:49.578" v="13" actId="47"/>
        <pc:sldMkLst>
          <pc:docMk/>
          <pc:sldMk cId="4031780767" sldId="450"/>
        </pc:sldMkLst>
      </pc:sldChg>
    </pc:docChg>
  </pc:docChgLst>
  <pc:docChgLst>
    <pc:chgData name="Nicos Starreveld" userId="83671dc5-a0c0-4ea3-bc9f-e1d256743322" providerId="ADAL" clId="{A50AB738-E074-42CE-8C30-5677F43E266E}"/>
    <pc:docChg chg="undo custSel modSld">
      <pc:chgData name="Nicos Starreveld" userId="83671dc5-a0c0-4ea3-bc9f-e1d256743322" providerId="ADAL" clId="{A50AB738-E074-42CE-8C30-5677F43E266E}" dt="2023-04-05T13:53:54.584" v="857" actId="20577"/>
      <pc:docMkLst>
        <pc:docMk/>
      </pc:docMkLst>
      <pc:sldChg chg="modSp mod">
        <pc:chgData name="Nicos Starreveld" userId="83671dc5-a0c0-4ea3-bc9f-e1d256743322" providerId="ADAL" clId="{A50AB738-E074-42CE-8C30-5677F43E266E}" dt="2023-04-05T13:53:54.584" v="857" actId="20577"/>
        <pc:sldMkLst>
          <pc:docMk/>
          <pc:sldMk cId="0" sldId="258"/>
        </pc:sldMkLst>
        <pc:spChg chg="mod">
          <ac:chgData name="Nicos Starreveld" userId="83671dc5-a0c0-4ea3-bc9f-e1d256743322" providerId="ADAL" clId="{A50AB738-E074-42CE-8C30-5677F43E266E}" dt="2023-04-05T13:53:54.584" v="857" actId="20577"/>
          <ac:spMkLst>
            <pc:docMk/>
            <pc:sldMk cId="0" sldId="258"/>
            <ac:spMk id="4" creationId="{06B60AD9-B3E1-2348-A8DF-CF69F4B6819B}"/>
          </ac:spMkLst>
        </pc:spChg>
      </pc:sldChg>
      <pc:sldChg chg="mod modShow modNotesTx">
        <pc:chgData name="Nicos Starreveld" userId="83671dc5-a0c0-4ea3-bc9f-e1d256743322" providerId="ADAL" clId="{A50AB738-E074-42CE-8C30-5677F43E266E}" dt="2023-04-05T13:47:10.691" v="317" actId="20577"/>
        <pc:sldMkLst>
          <pc:docMk/>
          <pc:sldMk cId="3095719781" sldId="301"/>
        </pc:sldMkLst>
      </pc:sldChg>
      <pc:sldChg chg="mod modShow">
        <pc:chgData name="Nicos Starreveld" userId="83671dc5-a0c0-4ea3-bc9f-e1d256743322" providerId="ADAL" clId="{A50AB738-E074-42CE-8C30-5677F43E266E}" dt="2023-04-05T08:14:23.040" v="15" actId="729"/>
        <pc:sldMkLst>
          <pc:docMk/>
          <pc:sldMk cId="1324312045" sldId="302"/>
        </pc:sldMkLst>
      </pc:sldChg>
      <pc:sldChg chg="mod modShow">
        <pc:chgData name="Nicos Starreveld" userId="83671dc5-a0c0-4ea3-bc9f-e1d256743322" providerId="ADAL" clId="{A50AB738-E074-42CE-8C30-5677F43E266E}" dt="2023-04-05T08:14:17.649" v="13" actId="729"/>
        <pc:sldMkLst>
          <pc:docMk/>
          <pc:sldMk cId="3697024945" sldId="303"/>
        </pc:sldMkLst>
      </pc:sldChg>
      <pc:sldChg chg="mod modShow">
        <pc:chgData name="Nicos Starreveld" userId="83671dc5-a0c0-4ea3-bc9f-e1d256743322" providerId="ADAL" clId="{A50AB738-E074-42CE-8C30-5677F43E266E}" dt="2023-04-05T08:14:11.212" v="11" actId="729"/>
        <pc:sldMkLst>
          <pc:docMk/>
          <pc:sldMk cId="3027741493" sldId="304"/>
        </pc:sldMkLst>
      </pc:sldChg>
      <pc:sldChg chg="mod modShow">
        <pc:chgData name="Nicos Starreveld" userId="83671dc5-a0c0-4ea3-bc9f-e1d256743322" providerId="ADAL" clId="{A50AB738-E074-42CE-8C30-5677F43E266E}" dt="2023-04-05T08:14:19.863" v="14" actId="729"/>
        <pc:sldMkLst>
          <pc:docMk/>
          <pc:sldMk cId="2645429177" sldId="354"/>
        </pc:sldMkLst>
      </pc:sldChg>
      <pc:sldChg chg="mod modShow">
        <pc:chgData name="Nicos Starreveld" userId="83671dc5-a0c0-4ea3-bc9f-e1d256743322" providerId="ADAL" clId="{A50AB738-E074-42CE-8C30-5677F43E266E}" dt="2023-04-05T08:14:14.576" v="12" actId="729"/>
        <pc:sldMkLst>
          <pc:docMk/>
          <pc:sldMk cId="831870797" sldId="355"/>
        </pc:sldMkLst>
      </pc:sldChg>
      <pc:sldChg chg="mod modShow">
        <pc:chgData name="Nicos Starreveld" userId="83671dc5-a0c0-4ea3-bc9f-e1d256743322" providerId="ADAL" clId="{A50AB738-E074-42CE-8C30-5677F43E266E}" dt="2023-04-05T08:14:08.840" v="10" actId="729"/>
        <pc:sldMkLst>
          <pc:docMk/>
          <pc:sldMk cId="3629463620" sldId="356"/>
        </pc:sldMkLst>
      </pc:sldChg>
      <pc:sldChg chg="modSp">
        <pc:chgData name="Nicos Starreveld" userId="83671dc5-a0c0-4ea3-bc9f-e1d256743322" providerId="ADAL" clId="{A50AB738-E074-42CE-8C30-5677F43E266E}" dt="2023-04-05T13:53:32.850" v="855" actId="20577"/>
        <pc:sldMkLst>
          <pc:docMk/>
          <pc:sldMk cId="3358458471" sldId="367"/>
        </pc:sldMkLst>
        <pc:spChg chg="mod">
          <ac:chgData name="Nicos Starreveld" userId="83671dc5-a0c0-4ea3-bc9f-e1d256743322" providerId="ADAL" clId="{A50AB738-E074-42CE-8C30-5677F43E266E}" dt="2023-04-05T13:53:32.850" v="855" actId="20577"/>
          <ac:spMkLst>
            <pc:docMk/>
            <pc:sldMk cId="3358458471" sldId="367"/>
            <ac:spMk id="3" creationId="{E3D0A62C-7552-2442-8C9E-DB238BED50CF}"/>
          </ac:spMkLst>
        </pc:spChg>
      </pc:sldChg>
      <pc:sldChg chg="modSp">
        <pc:chgData name="Nicos Starreveld" userId="83671dc5-a0c0-4ea3-bc9f-e1d256743322" providerId="ADAL" clId="{A50AB738-E074-42CE-8C30-5677F43E266E}" dt="2023-04-05T13:53:10.066" v="834" actId="20577"/>
        <pc:sldMkLst>
          <pc:docMk/>
          <pc:sldMk cId="3310814343" sldId="371"/>
        </pc:sldMkLst>
        <pc:spChg chg="mod">
          <ac:chgData name="Nicos Starreveld" userId="83671dc5-a0c0-4ea3-bc9f-e1d256743322" providerId="ADAL" clId="{A50AB738-E074-42CE-8C30-5677F43E266E}" dt="2023-04-05T13:53:10.066" v="834" actId="20577"/>
          <ac:spMkLst>
            <pc:docMk/>
            <pc:sldMk cId="3310814343" sldId="371"/>
            <ac:spMk id="38" creationId="{3EE8F278-33D4-6C4D-8BDE-985373E5BB73}"/>
          </ac:spMkLst>
        </pc:spChg>
      </pc:sldChg>
      <pc:sldChg chg="modNotesTx">
        <pc:chgData name="Nicos Starreveld" userId="83671dc5-a0c0-4ea3-bc9f-e1d256743322" providerId="ADAL" clId="{A50AB738-E074-42CE-8C30-5677F43E266E}" dt="2023-04-05T13:50:05.303" v="620" actId="20577"/>
        <pc:sldMkLst>
          <pc:docMk/>
          <pc:sldMk cId="2427851596" sldId="379"/>
        </pc:sldMkLst>
      </pc:sldChg>
      <pc:sldChg chg="modSp">
        <pc:chgData name="Nicos Starreveld" userId="83671dc5-a0c0-4ea3-bc9f-e1d256743322" providerId="ADAL" clId="{A50AB738-E074-42CE-8C30-5677F43E266E}" dt="2023-04-05T07:47:30.233" v="0"/>
        <pc:sldMkLst>
          <pc:docMk/>
          <pc:sldMk cId="1677206639" sldId="382"/>
        </pc:sldMkLst>
        <pc:picChg chg="mod">
          <ac:chgData name="Nicos Starreveld" userId="83671dc5-a0c0-4ea3-bc9f-e1d256743322" providerId="ADAL" clId="{A50AB738-E074-42CE-8C30-5677F43E266E}" dt="2023-04-05T07:47:30.233" v="0"/>
          <ac:picMkLst>
            <pc:docMk/>
            <pc:sldMk cId="1677206639" sldId="382"/>
            <ac:picMk id="10" creationId="{E005EBCC-2E83-7A04-68FF-88A0CD3F310A}"/>
          </ac:picMkLst>
        </pc:picChg>
      </pc:sldChg>
      <pc:sldChg chg="modSp">
        <pc:chgData name="Nicos Starreveld" userId="83671dc5-a0c0-4ea3-bc9f-e1d256743322" providerId="ADAL" clId="{A50AB738-E074-42CE-8C30-5677F43E266E}" dt="2023-04-05T07:47:38.476" v="1"/>
        <pc:sldMkLst>
          <pc:docMk/>
          <pc:sldMk cId="1063295277" sldId="391"/>
        </pc:sldMkLst>
        <pc:picChg chg="mod">
          <ac:chgData name="Nicos Starreveld" userId="83671dc5-a0c0-4ea3-bc9f-e1d256743322" providerId="ADAL" clId="{A50AB738-E074-42CE-8C30-5677F43E266E}" dt="2023-04-05T07:47:38.476" v="1"/>
          <ac:picMkLst>
            <pc:docMk/>
            <pc:sldMk cId="1063295277" sldId="391"/>
            <ac:picMk id="10" creationId="{E005EBCC-2E83-7A04-68FF-88A0CD3F310A}"/>
          </ac:picMkLst>
        </pc:picChg>
      </pc:sldChg>
      <pc:sldChg chg="modNotesTx">
        <pc:chgData name="Nicos Starreveld" userId="83671dc5-a0c0-4ea3-bc9f-e1d256743322" providerId="ADAL" clId="{A50AB738-E074-42CE-8C30-5677F43E266E}" dt="2023-04-05T13:51:45.342" v="811" actId="20577"/>
        <pc:sldMkLst>
          <pc:docMk/>
          <pc:sldMk cId="1850896639" sldId="409"/>
        </pc:sldMkLst>
      </pc:sldChg>
      <pc:sldChg chg="modSp">
        <pc:chgData name="Nicos Starreveld" userId="83671dc5-a0c0-4ea3-bc9f-e1d256743322" providerId="ADAL" clId="{A50AB738-E074-42CE-8C30-5677F43E266E}" dt="2023-04-05T07:47:53.157" v="2"/>
        <pc:sldMkLst>
          <pc:docMk/>
          <pc:sldMk cId="3650577088" sldId="425"/>
        </pc:sldMkLst>
        <pc:picChg chg="mod">
          <ac:chgData name="Nicos Starreveld" userId="83671dc5-a0c0-4ea3-bc9f-e1d256743322" providerId="ADAL" clId="{A50AB738-E074-42CE-8C30-5677F43E266E}" dt="2023-04-05T07:47:53.157" v="2"/>
          <ac:picMkLst>
            <pc:docMk/>
            <pc:sldMk cId="3650577088" sldId="425"/>
            <ac:picMk id="10" creationId="{E005EBCC-2E83-7A04-68FF-88A0CD3F310A}"/>
          </ac:picMkLst>
        </pc:picChg>
      </pc:sldChg>
      <pc:sldChg chg="modSp mod">
        <pc:chgData name="Nicos Starreveld" userId="83671dc5-a0c0-4ea3-bc9f-e1d256743322" providerId="ADAL" clId="{A50AB738-E074-42CE-8C30-5677F43E266E}" dt="2023-04-05T13:52:44.627" v="820" actId="113"/>
        <pc:sldMkLst>
          <pc:docMk/>
          <pc:sldMk cId="2440179959" sldId="473"/>
        </pc:sldMkLst>
        <pc:spChg chg="mod">
          <ac:chgData name="Nicos Starreveld" userId="83671dc5-a0c0-4ea3-bc9f-e1d256743322" providerId="ADAL" clId="{A50AB738-E074-42CE-8C30-5677F43E266E}" dt="2023-04-05T13:52:44.627" v="820" actId="113"/>
          <ac:spMkLst>
            <pc:docMk/>
            <pc:sldMk cId="2440179959" sldId="473"/>
            <ac:spMk id="3" creationId="{BF3E799B-A297-C243-A4BC-9A88A6F8D9A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HALLLO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6E18A-5816-4D88-B686-AC6C6C721F83}" type="datetimeFigureOut">
              <a:rPr lang="en-US" smtClean="0"/>
              <a:t>4/7/2023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762BE-4B7E-45A6-B54C-FF5E2486E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5330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21.0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1 300 24575,'0'-5'0,"0"-6"0,0-6 0,0-9 0,0-5 0,0-2 0,0 1 0,0 0 0,0 1 0,0 2 0,0 0 0,0 6-8191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41.2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2734 24575,'1'-14'0,"0"0"0,1 0 0,1 0 0,0 0 0,1 0 0,0 1 0,12-24 0,56-92 0,-26 52 0,20-62 0,-42 82 0,47-75 0,-32 63 0,47-114 0,-39 79 0,-9 8 0,-28 67 0,1 0 0,26-47 0,0-3 0,-31 62 0,1 1 0,1 0 0,0 0 0,13-17 0,-8 17 0,-1-1 0,-1 0 0,0 0 0,-2-1 0,0 0 0,0-1 0,-2 0 0,9-37 0,-6 22 0,1 1 0,1 0 0,32-59 0,12-31 0,-37 65 0,-8 24 0,2 0 0,29-57 0,42-81 0,-75 153 0,-1 0 0,10-34 0,-13 35 0,1 0 0,0 0 0,16-27 0,-5 13-341,-1-1 0,-1-1-1,17-60 1,-27 76-6485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21.0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1 300 24575,'0'-5'0,"0"-6"0,0-6 0,0-9 0,0-5 0,0-2 0,0 1 0,0 0 0,0 1 0,0 2 0,0 0 0,0 6-8191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23.0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2088 24575,'1'-19'0,"0"0"0,2 0 0,0 0 0,1 0 0,1 1 0,0-1 0,9-18 0,67-118 0,-54 108 0,31-73 0,10-29 0,2-5 0,-57 117 0,-10 27 0,0-1 0,1 1 0,0 0 0,0 1 0,1-1 0,9-12 0,69-109 0,-41 61 0,60-109 0,-59 106 0,41-57 0,-4 15 0,28-36 0,-71 111 0,-25 29 0,-2-1 0,1 0 0,-1 0 0,10-18 0,28-43 0,-34 56 0,-2-2 0,0 0 0,11-23 0,-13 20-1365,-1 5-5461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24.9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1187 24575,'0'-60'0,"3"0"0,19-104 0,-13 126 0,1 0 0,2 1 0,2 1 0,1 0 0,27-45 0,-23 43 0,19-51 0,14-27 0,-4 21 0,-21 41 0,39-62 0,19 4-1365,-72 95-5461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26.82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2 630 24575,'0'-17'0,"-1"0"0,0 0 0,2 1 0,0-1 0,1 0 0,0 1 0,1 0 0,1-1 0,1 1 0,11-26 0,131-208 0,-106 185 0,-30 47-455,-1 1 0,13-37 0,-17 37-6371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28.88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2 463 24575,'0'-45'0,"-1"-3"0,9-85 0,-5 119 0,-1 0 0,2 0 0,0-1 0,0 2 0,1-1 0,1 1 0,1-1 0,-1 2 0,2-1 0,11-14 0,-15 22-170,0-1-1,0 1 0,-1-1 1,1 0-1,-1 0 0,-1 0 1,3-9-1,0-4-6655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31.4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3285 24575,'2'-20'0,"0"1"0,2-1 0,0 1 0,10-30 0,-1 6 0,113-371 0,-73 213 0,-43 150 0,2 2 0,2-1 0,36-79 0,32-60 0,-47 105 0,-24 65 0,-1 0 0,2 1 0,0 1 0,1 0 0,1 1 0,1 0 0,27-22 0,-24 22 0,-1 0 0,0-2 0,-1 0 0,-1 0 0,24-40 0,-12-2 0,-4-2 0,26-102 0,-31 101 0,9-29 0,58-132 0,-31 80 0,-40 101 0,1 0 0,36-69 0,-34 79 0,21-57 0,-30 68 0,0 1 0,1 0 0,1 0 0,1 1 0,1 0 0,0 1 0,20-23 0,82-95 0,-49 54 0,-51 65-455,0 0 0,20-38 0,-27 41-6371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33.1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1767 24575,'4'-72'0,"3"1"0,3-1 0,3 1 0,30-91 0,70-163 0,-110 318 0,6-22 0,-1 0 0,7-49 0,-12 57 0,1 0 0,0-1 0,2 1 0,0 1 0,1-1 0,17-31 0,-8 22 0,22-55 0,2-7 0,23-7 0,-35 58 0,-11 13 0,-2-1 0,13-35 0,17-32 0,-28 63-13,-13 23-257,1 0-1,0 1 1,1-1-1,12-14 1,-6 12-6556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35.4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 1107 24575,'-3'-143'0,"6"-152"0,1 268 0,1 0 0,1 1 0,1-1 0,1 2 0,2-1 0,0 1 0,2 1 0,0 0 0,29-40 0,-14 23 0,-13 23 0,-1-2 0,-2 0 0,0 0 0,13-34 0,-14 31-43,0 1-1,2 0 0,0 0 0,1 1 1,19-22-1,-7 9-1059,-15 20-5723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37.9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1517 24575,'1'-11'0,"1"0"0,0 0 0,0 1 0,1-1 0,0 1 0,1-1 0,0 1 0,1 0 0,10-16 0,-8 15 0,-1-1 0,0 0 0,-1 0 0,-1 0 0,1-1 0,2-16 0,-5 17 0,1 1 0,0-1 0,1 1 0,0 0 0,1 0 0,0 0 0,0 1 0,1 0 0,1 0 0,0 0 0,10-10 0,-10 11 0,38-62 0,-34 52 0,1 1 0,1 0 0,0 0 0,17-16 0,-21 23 0,0 0 0,0 0 0,-2-1 0,1-1 0,6-15 0,-8 16 0,0 0 0,1 0 0,1 0 0,0 1 0,0 0 0,11-10 0,-5 5 0,0 0 0,-1-1 0,-1 0 0,-1-1 0,0 0 0,-1-1 0,10-28 0,-7 17 0,1 1 0,21-31 0,-25 46 0,-1-2 0,-1 1 0,-1-1 0,0 0 0,9-33 0,10-90 0,-8 36 0,-10 55 53,6-22-1471,-7 51-5408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23.0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2088 24575,'1'-19'0,"0"0"0,2 0 0,0 0 0,1 0 0,1 1 0,0-1 0,9-18 0,67-118 0,-54 108 0,31-73 0,10-29 0,2-5 0,-57 117 0,-10 27 0,0-1 0,1 1 0,0 0 0,0 1 0,1-1 0,9-12 0,69-109 0,-41 61 0,60-109 0,-59 106 0,41-57 0,-4 15 0,28-36 0,-71 111 0,-25 29 0,-2-1 0,1 0 0,-1 0 0,10-18 0,28-43 0,-34 56 0,-2-2 0,0 0 0,11-23 0,-13 20-1365,-1 5-5461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41.2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2734 24575,'1'-14'0,"0"0"0,1 0 0,1 0 0,0 0 0,1 0 0,0 1 0,12-24 0,56-92 0,-26 52 0,20-62 0,-42 82 0,47-75 0,-32 63 0,47-114 0,-39 79 0,-9 8 0,-28 67 0,1 0 0,26-47 0,0-3 0,-31 62 0,1 1 0,1 0 0,0 0 0,13-17 0,-8 17 0,-1-1 0,-1 0 0,0 0 0,-2-1 0,0 0 0,0-1 0,-2 0 0,9-37 0,-6 22 0,1 1 0,1 0 0,32-59 0,12-31 0,-37 65 0,-8 24 0,2 0 0,29-57 0,42-81 0,-75 153 0,-1 0 0,10-34 0,-13 35 0,1 0 0,0 0 0,16-27 0,-5 13-341,-1-1 0,-1-1-1,17-60 1,-27 76-6485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53.41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1 681 24575,'0'-657'-1365,"0"634"-5461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55.32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2579 24575,'20'-36'0,"2"2"0,45-54 0,4-6 0,69-109 0,-9 17 0,123-234 0,-32 48 0,-21 41 0,-165 268 0,-18 33 0,-1-2 0,20-52 0,-28 64 0,1 0 0,0 0 0,2 1 0,0 1 0,1 0 0,23-25 0,-23 30 0,-1-1 0,0 0 0,-1-1 0,-1 0 0,0-1 0,-2 0 0,1 0 0,-2-1 0,0 0 0,6-25 0,-12 33 0,2 0 0,0-1 0,0 1 0,0 0 0,1 0 0,1 1 0,0-1 0,0 1 0,0 0 0,1 0 0,0 0 0,1 1 0,11-10 0,-10 7-6,-1 0-1,0 0 0,0 0 1,-1-1-1,7-16 1,2-2-1320,-6 12-5500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57.008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2373 24575,'1'-12'0,"0"-1"0,1 1 0,0 0 0,1-1 0,1 1 0,0 0 0,9-20 0,49-78 0,-56 100 0,155-227 0,-10 17 0,-119 163 0,46-114 0,-5 7 0,-43 99 0,-4-2 0,-2-1 0,16-79 0,-11 36 0,-16 66 0,-4 8 0,23-55 0,17-33 0,38-159 0,-85 277 0,5-13 27,1 1 0,0 1-1,2 0 1,21-32-1,-17 27-775,23-46 0,-28 48-6077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59.09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2155 24575,'2'-9'0,"1"0"0,-1 0 0,2 0 0,-1 0 0,1 0 0,0 1 0,1-1 0,0 1 0,6-7 0,2-5 0,129-185 0,-95 143 0,-2-2 0,61-119 0,34-103 0,-57 73 0,2-4 0,33-63 0,-104 237 0,3 1 0,1 1 0,26-42 0,-31 59 0,-1-2 0,-2 0 0,0 0 0,9-41 0,12-35 0,-21 75-1365,-1 4-5461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8:00.78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1428 24575,'2'-12'0,"-1"0"0,2 0 0,0 0 0,0 1 0,9-21 0,1-4 0,8-20 0,2 1 0,42-74 0,7-12 0,-36 47 0,-28 68 0,0 1 0,2 1 0,2 0 0,17-30 0,-19 37 0,-1-1 0,-1 0 0,0 0 0,-2 0 0,8-36 0,15-38 0,3 9 0,-13 33 0,39-75 0,-46 102 67,14-43-1,5-9-1564,-23 60-5328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8:03.16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0 819 24575,'23'-65'0,"3"1"0,3 2 0,3 1 0,66-96 0,-52 81 0,65-147 0,-109 220 0,11-23-37,12-35-1291,-21 41-5498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8:04.891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1 857 24575,'2'-21'0,"2"1"0,0 0 0,1 0 0,1 0 0,11-25 0,13-16 0,-21 46 0,-2-1 0,0 0 0,10-32 0,-7 16 0,1 0 0,2 0 0,26-47 0,10-23 0,-32 61-120,-1 0-191,2 1 0,1 0-1,42-62 1,-51 89-6515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9:23:08.1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24575,'0'0'-8191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9:23:08.8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24.9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1187 24575,'0'-60'0,"3"0"0,19-104 0,-13 126 0,1 0 0,2 1 0,2 1 0,1 0 0,27-45 0,-23 43 0,19-51 0,14-27 0,-4 21 0,-21 41 0,39-62 0,19 4-1365,-72 95-5461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9:23:09.3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24575,'0'0'-8191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9:23:08.15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24575,'0'0'-8191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9:23:08.85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1 24575,'0'0'-8191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9:23:09.393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0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26.82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2 630 24575,'0'-17'0,"-1"0"0,0 0 0,2 1 0,0-1 0,1 0 0,0 1 0,1 0 0,1-1 0,1 1 0,11-26 0,131-208 0,-106 185 0,-30 47-455,-1 1 0,13-37 0,-17 37-6371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28.88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2 463 24575,'0'-45'0,"-1"-3"0,9-85 0,-5 119 0,-1 0 0,2 0 0,0-1 0,0 2 0,1-1 0,1 1 0,1-1 0,-1 2 0,2-1 0,11-14 0,-15 22-170,0-1-1,0 1 0,-1-1 1,1 0-1,-1 0 0,-1 0 1,3-9-1,0-4-6655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31.4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3285 24575,'2'-20'0,"0"1"0,2-1 0,0 1 0,10-30 0,-1 6 0,113-371 0,-73 213 0,-43 150 0,2 2 0,2-1 0,36-79 0,32-60 0,-47 105 0,-24 65 0,-1 0 0,2 1 0,0 1 0,1 0 0,1 1 0,1 0 0,27-22 0,-24 22 0,-1 0 0,0-2 0,-1 0 0,-1 0 0,24-40 0,-12-2 0,-4-2 0,26-102 0,-31 101 0,9-29 0,58-132 0,-31 80 0,-40 101 0,1 0 0,36-69 0,-34 79 0,21-57 0,-30 68 0,0 1 0,1 0 0,1 0 0,1 1 0,1 0 0,0 1 0,20-23 0,82-95 0,-49 54 0,-51 65-455,0 0 0,20-38 0,-27 41-6371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33.1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1767 24575,'4'-72'0,"3"1"0,3-1 0,3 1 0,30-91 0,70-163 0,-110 318 0,6-22 0,-1 0 0,7-49 0,-12 57 0,1 0 0,0-1 0,2 1 0,0 1 0,1-1 0,17-31 0,-8 22 0,22-55 0,2-7 0,23-7 0,-35 58 0,-11 13 0,-2-1 0,13-35 0,17-32 0,-28 63-13,-13 23-257,1 0-1,0 1 1,1-1-1,12-14 1,-6 12-6556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35.4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 1107 24575,'-3'-143'0,"6"-152"0,1 268 0,1 0 0,1 1 0,1-1 0,1 2 0,2-1 0,0 1 0,2 1 0,0 0 0,29-40 0,-14 23 0,-13 23 0,-1-2 0,-2 0 0,0 0 0,13-34 0,-14 31-43,0 1-1,2 0 0,0 0 0,1 1 1,19-22-1,-7 9-1059,-15 20-5723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8:57:37.91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1517 24575,'1'-11'0,"1"0"0,0 0 0,0 1 0,1-1 0,0 1 0,1-1 0,0 1 0,1 0 0,10-16 0,-8 15 0,-1-1 0,0 0 0,-1 0 0,-1 0 0,1-1 0,2-16 0,-5 17 0,1 1 0,0-1 0,1 1 0,0 0 0,1 0 0,0 0 0,0 1 0,1 0 0,1 0 0,0 0 0,10-10 0,-10 11 0,38-62 0,-34 52 0,1 1 0,1 0 0,0 0 0,17-16 0,-21 23 0,0 0 0,0 0 0,-2-1 0,1-1 0,6-15 0,-8 16 0,0 0 0,1 0 0,1 0 0,0 1 0,0 0 0,11-10 0,-5 5 0,0 0 0,-1-1 0,-1 0 0,-1-1 0,0 0 0,-1-1 0,10-28 0,-7 17 0,1 1 0,21-31 0,-25 46 0,-1-2 0,-1 1 0,-1-1 0,0 0 0,9-33 0,10-90 0,-8 36 0,-10 55 53,6-22-1471,-7 51-5408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r>
              <a:rPr lang="en-US" altLang="nl-NL"/>
              <a:t>HALLLO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 noProof="0"/>
              <a:t>Klik om de opmaakprofielen van de modeltekst te bewerken</a:t>
            </a:r>
          </a:p>
          <a:p>
            <a:pPr lvl="1"/>
            <a:r>
              <a:rPr lang="en-US" altLang="nl-NL" noProof="0"/>
              <a:t>Tweede niveau</a:t>
            </a:r>
          </a:p>
          <a:p>
            <a:pPr lvl="2"/>
            <a:r>
              <a:rPr lang="en-US" altLang="nl-NL" noProof="0"/>
              <a:t>Derde niveau</a:t>
            </a:r>
          </a:p>
          <a:p>
            <a:pPr lvl="3"/>
            <a:r>
              <a:rPr lang="en-US" altLang="nl-NL" noProof="0"/>
              <a:t>Vierde niveau</a:t>
            </a:r>
          </a:p>
          <a:p>
            <a:pPr lvl="4"/>
            <a:r>
              <a:rPr lang="en-US" altLang="nl-NL" noProof="0"/>
              <a:t>Vijfde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6F8B310-4A2B-4FE3-91BD-44F1D8B3AF68}" type="slidenum">
              <a:rPr lang="en-US" altLang="nl-NL"/>
              <a:pPr>
                <a:defRPr/>
              </a:pPr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94465786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nl-NL" altLang="nl-NL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just discussed intuitively with the students how to prove this claim. A rigorous argument is difficult to follow during a presentation.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817019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2299242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7165966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959850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4641799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939682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5188697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1003512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9673693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17974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6345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8333073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Continuous</a:t>
            </a:r>
            <a:r>
              <a:rPr lang="nl-NL" dirty="0"/>
              <a:t> range</a:t>
            </a:r>
          </a:p>
          <a:p>
            <a:r>
              <a:rPr lang="nl-NL" dirty="0" err="1"/>
              <a:t>Mean</a:t>
            </a:r>
            <a:r>
              <a:rPr lang="nl-NL" dirty="0"/>
              <a:t> in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middle</a:t>
            </a:r>
            <a:endParaRPr lang="nl-NL" dirty="0"/>
          </a:p>
          <a:p>
            <a:r>
              <a:rPr lang="nl-NL" dirty="0" err="1"/>
              <a:t>Variance</a:t>
            </a:r>
            <a:r>
              <a:rPr lang="nl-NL" dirty="0"/>
              <a:t> is spread</a:t>
            </a:r>
          </a:p>
          <a:p>
            <a:r>
              <a:rPr lang="nl-NL" dirty="0" err="1"/>
              <a:t>Integral</a:t>
            </a:r>
            <a:r>
              <a:rPr lang="nl-NL" dirty="0"/>
              <a:t> must </a:t>
            </a:r>
            <a:r>
              <a:rPr lang="nl-NL" dirty="0" err="1"/>
              <a:t>be</a:t>
            </a:r>
            <a:r>
              <a:rPr lang="nl-NL" dirty="0"/>
              <a:t> 1</a:t>
            </a:r>
          </a:p>
          <a:p>
            <a:r>
              <a:rPr lang="nl-NL" dirty="0" err="1"/>
              <a:t>Intervals</a:t>
            </a:r>
            <a:r>
              <a:rPr lang="nl-NL" dirty="0"/>
              <a:t> </a:t>
            </a:r>
            <a:r>
              <a:rPr lang="nl-NL" dirty="0" err="1"/>
              <a:t>equals</a:t>
            </a:r>
            <a:r>
              <a:rPr lang="nl-NL" dirty="0"/>
              <a:t> </a:t>
            </a:r>
            <a:r>
              <a:rPr lang="nl-NL" dirty="0" err="1"/>
              <a:t>probability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3206326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6058459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058643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7456794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5439383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9289021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6967810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5235234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373590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174726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5933070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80074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Akif already did this exercise with the students. During the lecture I asked them if they all felt comfortable with working out Dijkstra’s algorithm. In case students are doubting we could do this again with them.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86761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280174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199869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178157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9189553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added this slide to discuss complexity of the algorithm. That if you would just compute all paths you would need </a:t>
            </a:r>
            <a:r>
              <a:rPr lang="en-US" dirty="0" err="1"/>
              <a:t>n^n</a:t>
            </a:r>
            <a:r>
              <a:rPr lang="en-US" dirty="0"/>
              <a:t> steps, while with Dijkstra you only need n^2 steps. See if you want to start this discussion yourself. I liked it.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2840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191000"/>
            <a:ext cx="8153400" cy="10668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en-US" altLang="nl-NL" noProof="0"/>
              <a:t>Titelstijl van model bewerken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410200"/>
            <a:ext cx="8153400" cy="609600"/>
          </a:xfrm>
        </p:spPr>
        <p:txBody>
          <a:bodyPr/>
          <a:lstStyle>
            <a:lvl1pPr marL="0" indent="0">
              <a:buFont typeface="Wingdings 2" pitchFamily="-128" charset="2"/>
              <a:buNone/>
              <a:defRPr/>
            </a:lvl1pPr>
          </a:lstStyle>
          <a:p>
            <a:pPr lvl="0"/>
            <a:r>
              <a:rPr lang="en-US" altLang="nl-NL" noProof="0"/>
              <a:t>Klik om de 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284814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D8586-5831-4246-A25D-76D821644139}" type="slidenum">
              <a:rPr lang="en-US" altLang="nl-NL"/>
              <a:pPr>
                <a:defRPr/>
              </a:pPr>
              <a:t>‹#›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033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350" y="1295400"/>
            <a:ext cx="184785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295400"/>
            <a:ext cx="5391150" cy="4572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74FF7-46F2-4C59-B555-975DB7075AF5}" type="slidenum">
              <a:rPr lang="en-US" altLang="nl-NL"/>
              <a:pPr>
                <a:defRPr/>
              </a:pPr>
              <a:t>‹#›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987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D4F24-83C4-485B-A3FF-FF016414373F}" type="slidenum">
              <a:rPr lang="en-US" altLang="nl-NL"/>
              <a:pPr>
                <a:defRPr/>
              </a:pPr>
              <a:t>‹#›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822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4" indent="0">
              <a:buNone/>
              <a:defRPr sz="1600"/>
            </a:lvl3pPr>
            <a:lvl4pPr marL="1371532" indent="0">
              <a:buNone/>
              <a:defRPr sz="1400"/>
            </a:lvl4pPr>
            <a:lvl5pPr marL="1828709" indent="0">
              <a:buNone/>
              <a:defRPr sz="1400"/>
            </a:lvl5pPr>
            <a:lvl6pPr marL="2285886" indent="0">
              <a:buNone/>
              <a:defRPr sz="1400"/>
            </a:lvl6pPr>
            <a:lvl7pPr marL="2743062" indent="0">
              <a:buNone/>
              <a:defRPr sz="1400"/>
            </a:lvl7pPr>
            <a:lvl8pPr marL="3200240" indent="0">
              <a:buNone/>
              <a:defRPr sz="1400"/>
            </a:lvl8pPr>
            <a:lvl9pPr marL="365741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574F6-59F7-4BF1-8D52-5A815C863C36}" type="slidenum">
              <a:rPr lang="en-US" altLang="nl-NL"/>
              <a:pPr>
                <a:defRPr/>
              </a:pPr>
              <a:t>‹#›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84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514600"/>
            <a:ext cx="36195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57700" y="2514600"/>
            <a:ext cx="36195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E5451-C001-4B62-AE8D-8D578810E676}" type="slidenum">
              <a:rPr lang="en-US" altLang="nl-NL"/>
              <a:pPr>
                <a:defRPr/>
              </a:pPr>
              <a:t>‹#›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285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2923E-4178-4AB9-8146-B71B072EFB0E}" type="slidenum">
              <a:rPr lang="en-US" altLang="nl-NL"/>
              <a:pPr>
                <a:defRPr/>
              </a:pPr>
              <a:t>‹#›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544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EDB63B-FEFB-4EE9-ACCF-6FE053C4200D}" type="slidenum">
              <a:rPr lang="en-US" altLang="nl-NL"/>
              <a:pPr>
                <a:defRPr/>
              </a:pPr>
              <a:t>‹#›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375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6C32D-90D2-428E-8978-CE18DD3C3707}" type="slidenum">
              <a:rPr lang="en-US" altLang="nl-NL"/>
              <a:pPr>
                <a:defRPr/>
              </a:pPr>
              <a:t>‹#›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033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5C901-6FB5-4FB1-AF3B-52A34390836E}" type="slidenum">
              <a:rPr lang="en-US" altLang="nl-NL"/>
              <a:pPr>
                <a:defRPr/>
              </a:pPr>
              <a:t>‹#›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2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9869A-E0E3-4E4B-8454-EB2A6DDCDA53}" type="slidenum">
              <a:rPr lang="en-US" altLang="nl-NL"/>
              <a:pPr>
                <a:defRPr/>
              </a:pPr>
              <a:t>‹#›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981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295400"/>
            <a:ext cx="7391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/>
              <a:t>Titelstijl van model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514600"/>
            <a:ext cx="73914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/>
              <a:t>Klik om de tekststijl van het model te bewerken</a:t>
            </a:r>
          </a:p>
          <a:p>
            <a:pPr lvl="1"/>
            <a:r>
              <a:rPr lang="en-US" altLang="nl-NL"/>
              <a:t>Tweede niveau</a:t>
            </a:r>
          </a:p>
          <a:p>
            <a:pPr lvl="2"/>
            <a:r>
              <a:rPr lang="en-US" altLang="nl-NL"/>
              <a:t>Derde niveau</a:t>
            </a:r>
          </a:p>
          <a:p>
            <a:pPr lvl="3"/>
            <a:r>
              <a:rPr lang="en-US" altLang="nl-NL"/>
              <a:t>Vierde niveau</a:t>
            </a:r>
          </a:p>
          <a:p>
            <a:pPr lvl="4"/>
            <a:r>
              <a:rPr lang="en-US" altLang="nl-NL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334000" y="6324600"/>
            <a:ext cx="2438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solidFill>
                  <a:srgbClr val="751B68"/>
                </a:solidFill>
              </a:defRPr>
            </a:lvl1pPr>
          </a:lstStyle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01000" y="6324608"/>
            <a:ext cx="533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solidFill>
                  <a:srgbClr val="751B68"/>
                </a:solidFill>
              </a:defRPr>
            </a:lvl1pPr>
          </a:lstStyle>
          <a:p>
            <a:pPr>
              <a:defRPr/>
            </a:pPr>
            <a:fld id="{E648ABC4-58BC-4A50-8EC9-8A2FAD756AE9}" type="slidenum">
              <a:rPr lang="en-US" altLang="nl-NL"/>
              <a:pPr>
                <a:defRPr/>
              </a:pPr>
              <a:t>‹#›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7924800" y="6248400"/>
            <a:ext cx="0" cy="304800"/>
          </a:xfrm>
          <a:prstGeom prst="line">
            <a:avLst/>
          </a:prstGeom>
          <a:noFill/>
          <a:ln w="9525">
            <a:solidFill>
              <a:srgbClr val="751B6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5257800" y="6248400"/>
            <a:ext cx="0" cy="304800"/>
          </a:xfrm>
          <a:prstGeom prst="line">
            <a:avLst/>
          </a:prstGeom>
          <a:noFill/>
          <a:ln w="9525">
            <a:solidFill>
              <a:srgbClr val="751B6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</a:defRPr>
      </a:lvl5pPr>
      <a:lvl6pPr marL="457178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</a:defRPr>
      </a:lvl6pPr>
      <a:lvl7pPr marL="914354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</a:defRPr>
      </a:lvl7pPr>
      <a:lvl8pPr marL="1371532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</a:defRPr>
      </a:lvl8pPr>
      <a:lvl9pPr marL="1828709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SzPct val="60000"/>
        <a:buFont typeface="Wingdings 2" pitchFamily="-128" charset="2"/>
        <a:buChar char="¢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800060" indent="-342882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60000"/>
        <a:buFont typeface="Wingdings 2" pitchFamily="-128" charset="2"/>
        <a:buChar char="£"/>
        <a:defRPr sz="2600">
          <a:solidFill>
            <a:schemeClr val="tx1"/>
          </a:solidFill>
          <a:latin typeface="+mn-lt"/>
        </a:defRPr>
      </a:lvl2pPr>
      <a:lvl3pPr marL="1257238" indent="-342882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80000"/>
        <a:buFont typeface="Wingdings 2" pitchFamily="-128" charset="2"/>
        <a:buChar char=""/>
        <a:defRPr sz="2000">
          <a:solidFill>
            <a:schemeClr val="tx1"/>
          </a:solidFill>
          <a:latin typeface="+mn-lt"/>
        </a:defRPr>
      </a:lvl3pPr>
      <a:lvl4pPr marL="1714414" indent="-342882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80000"/>
        <a:buFont typeface="Wingdings 2" pitchFamily="-128" charset="2"/>
        <a:buChar char=""/>
        <a:defRPr sz="2000">
          <a:solidFill>
            <a:schemeClr val="tx1"/>
          </a:solidFill>
          <a:latin typeface="+mn-lt"/>
        </a:defRPr>
      </a:lvl4pPr>
      <a:lvl5pPr marL="2171592" indent="-342882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SzPct val="80000"/>
        <a:buFont typeface="Wingdings 2" pitchFamily="-128" charset="2"/>
        <a:buChar char="Ò"/>
        <a:defRPr sz="2000">
          <a:solidFill>
            <a:schemeClr val="tx1"/>
          </a:solidFill>
          <a:latin typeface="+mn-lt"/>
        </a:defRPr>
      </a:lvl5pPr>
      <a:lvl6pPr marL="2628769" indent="-342882" algn="l" rtl="0" fontAlgn="base">
        <a:lnSpc>
          <a:spcPct val="150000"/>
        </a:lnSpc>
        <a:spcBef>
          <a:spcPct val="0"/>
        </a:spcBef>
        <a:spcAft>
          <a:spcPct val="0"/>
        </a:spcAft>
        <a:buSzPct val="80000"/>
        <a:buFont typeface="Wingdings 2" pitchFamily="-128" charset="2"/>
        <a:buChar char="Ò"/>
        <a:defRPr sz="2000">
          <a:solidFill>
            <a:schemeClr val="tx1"/>
          </a:solidFill>
          <a:latin typeface="+mn-lt"/>
        </a:defRPr>
      </a:lvl6pPr>
      <a:lvl7pPr marL="3085946" indent="-342882" algn="l" rtl="0" fontAlgn="base">
        <a:lnSpc>
          <a:spcPct val="150000"/>
        </a:lnSpc>
        <a:spcBef>
          <a:spcPct val="0"/>
        </a:spcBef>
        <a:spcAft>
          <a:spcPct val="0"/>
        </a:spcAft>
        <a:buSzPct val="80000"/>
        <a:buFont typeface="Wingdings 2" pitchFamily="-128" charset="2"/>
        <a:buChar char="Ò"/>
        <a:defRPr sz="2000">
          <a:solidFill>
            <a:schemeClr val="tx1"/>
          </a:solidFill>
          <a:latin typeface="+mn-lt"/>
        </a:defRPr>
      </a:lvl7pPr>
      <a:lvl8pPr marL="3543122" indent="-342882" algn="l" rtl="0" fontAlgn="base">
        <a:lnSpc>
          <a:spcPct val="150000"/>
        </a:lnSpc>
        <a:spcBef>
          <a:spcPct val="0"/>
        </a:spcBef>
        <a:spcAft>
          <a:spcPct val="0"/>
        </a:spcAft>
        <a:buSzPct val="80000"/>
        <a:buFont typeface="Wingdings 2" pitchFamily="-128" charset="2"/>
        <a:buChar char="Ò"/>
        <a:defRPr sz="2000">
          <a:solidFill>
            <a:schemeClr val="tx1"/>
          </a:solidFill>
          <a:latin typeface="+mn-lt"/>
        </a:defRPr>
      </a:lvl8pPr>
      <a:lvl9pPr marL="4000300" indent="-342882" algn="l" rtl="0" fontAlgn="base">
        <a:lnSpc>
          <a:spcPct val="150000"/>
        </a:lnSpc>
        <a:spcBef>
          <a:spcPct val="0"/>
        </a:spcBef>
        <a:spcAft>
          <a:spcPct val="0"/>
        </a:spcAft>
        <a:buSzPct val="80000"/>
        <a:buFont typeface="Wingdings 2" pitchFamily="-128" charset="2"/>
        <a:buChar char="Ò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27.png"/><Relationship Id="rId18" Type="http://schemas.openxmlformats.org/officeDocument/2006/relationships/customXml" Target="../ink/ink8.xml"/><Relationship Id="rId3" Type="http://schemas.openxmlformats.org/officeDocument/2006/relationships/image" Target="../media/image22.png"/><Relationship Id="rId21" Type="http://schemas.openxmlformats.org/officeDocument/2006/relationships/image" Target="../media/image31.png"/><Relationship Id="rId7" Type="http://schemas.openxmlformats.org/officeDocument/2006/relationships/image" Target="../media/image24.png"/><Relationship Id="rId12" Type="http://schemas.openxmlformats.org/officeDocument/2006/relationships/customXml" Target="../ink/ink5.xml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6" Type="http://schemas.openxmlformats.org/officeDocument/2006/relationships/customXml" Target="../ink/ink7.xml"/><Relationship Id="rId20" Type="http://schemas.openxmlformats.org/officeDocument/2006/relationships/customXml" Target="../ink/ink9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1" Type="http://schemas.openxmlformats.org/officeDocument/2006/relationships/image" Target="../media/image26.png"/><Relationship Id="rId5" Type="http://schemas.openxmlformats.org/officeDocument/2006/relationships/image" Target="../media/image230.png"/><Relationship Id="rId15" Type="http://schemas.openxmlformats.org/officeDocument/2006/relationships/image" Target="../media/image28.png"/><Relationship Id="rId23" Type="http://schemas.openxmlformats.org/officeDocument/2006/relationships/image" Target="../media/image32.png"/><Relationship Id="rId10" Type="http://schemas.openxmlformats.org/officeDocument/2006/relationships/customXml" Target="../ink/ink4.xml"/><Relationship Id="rId19" Type="http://schemas.openxmlformats.org/officeDocument/2006/relationships/image" Target="../media/image30.png"/><Relationship Id="rId4" Type="http://schemas.openxmlformats.org/officeDocument/2006/relationships/customXml" Target="../ink/ink1.xml"/><Relationship Id="rId9" Type="http://schemas.openxmlformats.org/officeDocument/2006/relationships/image" Target="../media/image25.png"/><Relationship Id="rId14" Type="http://schemas.openxmlformats.org/officeDocument/2006/relationships/customXml" Target="../ink/ink6.xml"/><Relationship Id="rId22" Type="http://schemas.openxmlformats.org/officeDocument/2006/relationships/customXml" Target="../ink/ink10.xm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3.xml"/><Relationship Id="rId13" Type="http://schemas.openxmlformats.org/officeDocument/2006/relationships/image" Target="../media/image27.png"/><Relationship Id="rId18" Type="http://schemas.openxmlformats.org/officeDocument/2006/relationships/customXml" Target="../ink/ink18.xml"/><Relationship Id="rId26" Type="http://schemas.openxmlformats.org/officeDocument/2006/relationships/customXml" Target="../ink/ink22.xml"/><Relationship Id="rId3" Type="http://schemas.openxmlformats.org/officeDocument/2006/relationships/image" Target="../media/image22.png"/><Relationship Id="rId21" Type="http://schemas.openxmlformats.org/officeDocument/2006/relationships/image" Target="../media/image31.png"/><Relationship Id="rId34" Type="http://schemas.openxmlformats.org/officeDocument/2006/relationships/customXml" Target="../ink/ink26.xml"/><Relationship Id="rId7" Type="http://schemas.openxmlformats.org/officeDocument/2006/relationships/image" Target="../media/image24.png"/><Relationship Id="rId12" Type="http://schemas.openxmlformats.org/officeDocument/2006/relationships/customXml" Target="../ink/ink15.xml"/><Relationship Id="rId17" Type="http://schemas.openxmlformats.org/officeDocument/2006/relationships/image" Target="../media/image29.png"/><Relationship Id="rId25" Type="http://schemas.openxmlformats.org/officeDocument/2006/relationships/image" Target="../media/image33.png"/><Relationship Id="rId3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6" Type="http://schemas.openxmlformats.org/officeDocument/2006/relationships/customXml" Target="../ink/ink17.xml"/><Relationship Id="rId20" Type="http://schemas.openxmlformats.org/officeDocument/2006/relationships/customXml" Target="../ink/ink19.xml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2.xml"/><Relationship Id="rId11" Type="http://schemas.openxmlformats.org/officeDocument/2006/relationships/image" Target="../media/image26.png"/><Relationship Id="rId24" Type="http://schemas.openxmlformats.org/officeDocument/2006/relationships/customXml" Target="../ink/ink21.xml"/><Relationship Id="rId32" Type="http://schemas.openxmlformats.org/officeDocument/2006/relationships/customXml" Target="../ink/ink25.xml"/><Relationship Id="rId37" Type="http://schemas.openxmlformats.org/officeDocument/2006/relationships/image" Target="../media/image39.png"/><Relationship Id="rId5" Type="http://schemas.openxmlformats.org/officeDocument/2006/relationships/image" Target="../media/image230.png"/><Relationship Id="rId15" Type="http://schemas.openxmlformats.org/officeDocument/2006/relationships/image" Target="../media/image28.png"/><Relationship Id="rId23" Type="http://schemas.openxmlformats.org/officeDocument/2006/relationships/image" Target="../media/image32.png"/><Relationship Id="rId28" Type="http://schemas.openxmlformats.org/officeDocument/2006/relationships/customXml" Target="../ink/ink23.xml"/><Relationship Id="rId36" Type="http://schemas.openxmlformats.org/officeDocument/2006/relationships/customXml" Target="../ink/ink27.xml"/><Relationship Id="rId10" Type="http://schemas.openxmlformats.org/officeDocument/2006/relationships/customXml" Target="../ink/ink14.xml"/><Relationship Id="rId19" Type="http://schemas.openxmlformats.org/officeDocument/2006/relationships/image" Target="../media/image30.png"/><Relationship Id="rId31" Type="http://schemas.openxmlformats.org/officeDocument/2006/relationships/image" Target="../media/image36.png"/><Relationship Id="rId4" Type="http://schemas.openxmlformats.org/officeDocument/2006/relationships/customXml" Target="../ink/ink11.xml"/><Relationship Id="rId9" Type="http://schemas.openxmlformats.org/officeDocument/2006/relationships/image" Target="../media/image25.png"/><Relationship Id="rId14" Type="http://schemas.openxmlformats.org/officeDocument/2006/relationships/customXml" Target="../ink/ink16.xml"/><Relationship Id="rId22" Type="http://schemas.openxmlformats.org/officeDocument/2006/relationships/customXml" Target="../ink/ink20.xml"/><Relationship Id="rId27" Type="http://schemas.openxmlformats.org/officeDocument/2006/relationships/image" Target="../media/image34.png"/><Relationship Id="rId30" Type="http://schemas.openxmlformats.org/officeDocument/2006/relationships/customXml" Target="../ink/ink24.xml"/><Relationship Id="rId35" Type="http://schemas.openxmlformats.org/officeDocument/2006/relationships/image" Target="../media/image38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8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0.xml"/><Relationship Id="rId5" Type="http://schemas.openxmlformats.org/officeDocument/2006/relationships/customXml" Target="../ink/ink29.xml"/><Relationship Id="rId4" Type="http://schemas.openxmlformats.org/officeDocument/2006/relationships/image" Target="../media/image41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customXml" Target="../ink/ink3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2.xml"/><Relationship Id="rId5" Type="http://schemas.openxmlformats.org/officeDocument/2006/relationships/image" Target="../media/image43.emf"/><Relationship Id="rId4" Type="http://schemas.openxmlformats.org/officeDocument/2006/relationships/customXml" Target="../ink/ink3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amsuni-my.sharepoint.com/personal/n_j_starreveld_uva_nl/Documents/Bureaublad/Work/NETWORKS%20to%20school/2023/Dijkstra/Dijkstra.mp4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amsuni-my.sharepoint.com/personal/n_j_starreveld_uva_nl/Documents/Bureaublad/Work/NETWORKS%20to%20school/2023/Dijkstra/Bidirectional.mp4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amsuni-my.sharepoint.com/personal/n_j_starreveld_uva_nl/Documents/Bureaublad/Work/NETWORKS%20to%20school/2023/Dijkstra/Astar.mp4" TargetMode="Externa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2335" y="2204864"/>
            <a:ext cx="5811839" cy="1684784"/>
          </a:xfrm>
        </p:spPr>
        <p:txBody>
          <a:bodyPr/>
          <a:lstStyle/>
          <a:p>
            <a:pPr eaLnBrk="1" hangingPunct="1"/>
            <a:r>
              <a:rPr lang="nl-NL" altLang="nl-NL" sz="2400" dirty="0" err="1">
                <a:solidFill>
                  <a:schemeClr val="bg1"/>
                </a:solidFill>
              </a:rPr>
              <a:t>Finding</a:t>
            </a:r>
            <a:r>
              <a:rPr lang="nl-NL" altLang="nl-NL" sz="2400" dirty="0">
                <a:solidFill>
                  <a:schemeClr val="bg1"/>
                </a:solidFill>
              </a:rPr>
              <a:t> </a:t>
            </a:r>
            <a:r>
              <a:rPr lang="nl-NL" altLang="nl-NL" sz="2400" dirty="0" err="1">
                <a:solidFill>
                  <a:schemeClr val="bg1"/>
                </a:solidFill>
              </a:rPr>
              <a:t>the</a:t>
            </a:r>
            <a:r>
              <a:rPr lang="nl-NL" altLang="nl-NL" sz="2400" dirty="0">
                <a:solidFill>
                  <a:schemeClr val="bg1"/>
                </a:solidFill>
              </a:rPr>
              <a:t> </a:t>
            </a:r>
            <a:r>
              <a:rPr lang="nl-NL" altLang="nl-NL" sz="2400" dirty="0" err="1">
                <a:solidFill>
                  <a:schemeClr val="bg1"/>
                </a:solidFill>
              </a:rPr>
              <a:t>optimal</a:t>
            </a:r>
            <a:r>
              <a:rPr lang="nl-NL" altLang="nl-NL" sz="2400" dirty="0">
                <a:solidFill>
                  <a:schemeClr val="bg1"/>
                </a:solidFill>
              </a:rPr>
              <a:t> route in a </a:t>
            </a:r>
            <a:br>
              <a:rPr lang="nl-NL" altLang="nl-NL" sz="2400" dirty="0">
                <a:solidFill>
                  <a:schemeClr val="bg1"/>
                </a:solidFill>
              </a:rPr>
            </a:br>
            <a:r>
              <a:rPr lang="nl-NL" altLang="nl-NL" sz="2400" dirty="0" err="1">
                <a:solidFill>
                  <a:schemeClr val="bg1"/>
                </a:solidFill>
              </a:rPr>
              <a:t>road</a:t>
            </a:r>
            <a:r>
              <a:rPr lang="nl-NL" altLang="nl-NL" sz="2400" dirty="0">
                <a:solidFill>
                  <a:schemeClr val="bg1"/>
                </a:solidFill>
              </a:rPr>
              <a:t> traffic </a:t>
            </a:r>
            <a:r>
              <a:rPr lang="nl-NL" altLang="nl-NL" sz="2400" dirty="0" err="1">
                <a:solidFill>
                  <a:schemeClr val="bg1"/>
                </a:solidFill>
              </a:rPr>
              <a:t>network</a:t>
            </a:r>
            <a:br>
              <a:rPr lang="nl-NL" altLang="nl-NL" sz="2400" dirty="0"/>
            </a:br>
            <a:br>
              <a:rPr lang="nl-NL" altLang="nl-NL" sz="2400" dirty="0"/>
            </a:br>
            <a:endParaRPr lang="en-US" altLang="nl-NL" sz="1600" dirty="0">
              <a:solidFill>
                <a:schemeClr val="bg1"/>
              </a:solidFill>
            </a:endParaRPr>
          </a:p>
        </p:txBody>
      </p:sp>
      <p:pic>
        <p:nvPicPr>
          <p:cNvPr id="3078" name="Picture 6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309" y="4293096"/>
            <a:ext cx="162018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B60AD9-B3E1-2348-A8DF-CF69F4B6819B}"/>
              </a:ext>
            </a:extLst>
          </p:cNvPr>
          <p:cNvSpPr txBox="1"/>
          <p:nvPr/>
        </p:nvSpPr>
        <p:spPr>
          <a:xfrm>
            <a:off x="272335" y="4149086"/>
            <a:ext cx="307007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altLang="nl-NL" dirty="0"/>
              <a:t>NETWORKS </a:t>
            </a:r>
            <a:r>
              <a:rPr lang="nl-NL" altLang="nl-NL" dirty="0" err="1"/>
              <a:t>goes</a:t>
            </a:r>
            <a:r>
              <a:rPr lang="nl-NL" altLang="nl-NL" dirty="0"/>
              <a:t> </a:t>
            </a:r>
            <a:r>
              <a:rPr lang="nl-NL" altLang="nl-NL" dirty="0" err="1"/>
              <a:t>to</a:t>
            </a:r>
            <a:r>
              <a:rPr lang="nl-NL" altLang="nl-NL" dirty="0"/>
              <a:t> school</a:t>
            </a:r>
            <a:br>
              <a:rPr lang="nl-NL" altLang="nl-NL" dirty="0"/>
            </a:br>
            <a:r>
              <a:rPr lang="nl-NL" altLang="nl-NL"/>
              <a:t>April 6th</a:t>
            </a:r>
            <a:r>
              <a:rPr lang="nl-NL" altLang="nl-NL" dirty="0"/>
              <a:t>, 2023</a:t>
            </a:r>
          </a:p>
          <a:p>
            <a:endParaRPr lang="nl-NL" altLang="nl-NL" dirty="0"/>
          </a:p>
          <a:p>
            <a:r>
              <a:rPr lang="nl-NL" altLang="nl-NL" dirty="0"/>
              <a:t>Nikki Levering</a:t>
            </a:r>
          </a:p>
          <a:p>
            <a:r>
              <a:rPr lang="nl-NL" altLang="nl-NL" dirty="0"/>
              <a:t>Nicos Starreveld</a:t>
            </a:r>
          </a:p>
          <a:p>
            <a:r>
              <a:rPr lang="nl-NL" altLang="nl-NL" dirty="0"/>
              <a:t>Mehmet Akif Yildiz</a:t>
            </a:r>
            <a:endParaRPr lang="en-US" altLang="nl-NL" dirty="0"/>
          </a:p>
          <a:p>
            <a:endParaRPr lang="en-N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C0A996-AF2F-7B74-36B5-5526387612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73" y="4314599"/>
            <a:ext cx="1013139" cy="16405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10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134718"/>
              </p:ext>
            </p:extLst>
          </p:nvPr>
        </p:nvGraphicFramePr>
        <p:xfrm>
          <a:off x="1536811" y="3823595"/>
          <a:ext cx="6347743" cy="2552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B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C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r>
                        <a:rPr lang="en-US" sz="1500" b="1" dirty="0"/>
                        <a:t>6,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62946362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FFE28-D5AA-164E-B080-39AF34F72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148048"/>
            <a:ext cx="7391400" cy="838200"/>
          </a:xfrm>
        </p:spPr>
        <p:txBody>
          <a:bodyPr/>
          <a:lstStyle/>
          <a:p>
            <a:r>
              <a:rPr lang="nl-NL" dirty="0"/>
              <a:t>S</a:t>
            </a:r>
            <a:r>
              <a:rPr lang="en-NL" dirty="0"/>
              <a:t>tochastic travel times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D0A62C-7552-2442-8C9E-DB238BED5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290016"/>
            <a:ext cx="7391400" cy="3352800"/>
          </a:xfrm>
        </p:spPr>
        <p:txBody>
          <a:bodyPr/>
          <a:lstStyle/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r>
              <a:rPr lang="en-NL" sz="2000" dirty="0"/>
              <a:t>The travel times T</a:t>
            </a:r>
            <a:r>
              <a:rPr lang="en-NL" sz="2000" baseline="-25000" dirty="0"/>
              <a:t>ij</a:t>
            </a:r>
            <a:r>
              <a:rPr lang="en-NL" sz="2000" dirty="0"/>
              <a:t> have a mean and a variance</a:t>
            </a:r>
          </a:p>
          <a:p>
            <a:r>
              <a:rPr lang="en-NL" sz="2000" dirty="0"/>
              <a:t>Suppose that T</a:t>
            </a:r>
            <a:r>
              <a:rPr lang="en-NL" sz="2000" baseline="-25000" dirty="0"/>
              <a:t>13</a:t>
            </a:r>
            <a:r>
              <a:rPr lang="en-NL" sz="2000" dirty="0"/>
              <a:t> has mean 15 and variance 4</a:t>
            </a:r>
          </a:p>
          <a:p>
            <a:r>
              <a:rPr lang="en-NL" sz="2000" dirty="0"/>
              <a:t>Suppose that T</a:t>
            </a:r>
            <a:r>
              <a:rPr lang="en-NL" sz="2000" baseline="-25000" dirty="0"/>
              <a:t>12</a:t>
            </a:r>
            <a:r>
              <a:rPr lang="en-NL" sz="2000" dirty="0"/>
              <a:t> has mean 12 and variance 16</a:t>
            </a:r>
          </a:p>
          <a:p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BB6662-C689-7347-A5DB-4CA240F2F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1ACB7E-F81E-954E-A346-8E202AE3B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100</a:t>
            </a:fld>
            <a:endParaRPr lang="en-US" altLang="nl-NL" dirty="0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84483456-E249-E24B-90D5-CCDC30BBC102}"/>
              </a:ext>
            </a:extLst>
          </p:cNvPr>
          <p:cNvSpPr/>
          <p:nvPr/>
        </p:nvSpPr>
        <p:spPr>
          <a:xfrm>
            <a:off x="1691684" y="327963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Flowchart: Connector 51">
            <a:extLst>
              <a:ext uri="{FF2B5EF4-FFF2-40B4-BE49-F238E27FC236}">
                <a16:creationId xmlns:a16="http://schemas.microsoft.com/office/drawing/2014/main" id="{2869C758-EB2D-E448-A5BB-6D15825C916A}"/>
              </a:ext>
            </a:extLst>
          </p:cNvPr>
          <p:cNvSpPr/>
          <p:nvPr/>
        </p:nvSpPr>
        <p:spPr>
          <a:xfrm>
            <a:off x="2596670" y="238430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Connector 52">
            <a:extLst>
              <a:ext uri="{FF2B5EF4-FFF2-40B4-BE49-F238E27FC236}">
                <a16:creationId xmlns:a16="http://schemas.microsoft.com/office/drawing/2014/main" id="{2900AD2A-F69F-554D-A1A4-1CDA33187508}"/>
              </a:ext>
            </a:extLst>
          </p:cNvPr>
          <p:cNvSpPr/>
          <p:nvPr/>
        </p:nvSpPr>
        <p:spPr>
          <a:xfrm>
            <a:off x="4096677" y="237574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Flowchart: Connector 57">
            <a:extLst>
              <a:ext uri="{FF2B5EF4-FFF2-40B4-BE49-F238E27FC236}">
                <a16:creationId xmlns:a16="http://schemas.microsoft.com/office/drawing/2014/main" id="{30C3F0AB-9D92-C54F-8FED-21A83448DBB0}"/>
              </a:ext>
            </a:extLst>
          </p:cNvPr>
          <p:cNvSpPr/>
          <p:nvPr/>
        </p:nvSpPr>
        <p:spPr>
          <a:xfrm>
            <a:off x="4623306" y="420318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Flowchart: Connector 58">
            <a:extLst>
              <a:ext uri="{FF2B5EF4-FFF2-40B4-BE49-F238E27FC236}">
                <a16:creationId xmlns:a16="http://schemas.microsoft.com/office/drawing/2014/main" id="{D77D5611-EFD7-AC43-8A18-EA1660B57A6E}"/>
              </a:ext>
            </a:extLst>
          </p:cNvPr>
          <p:cNvSpPr/>
          <p:nvPr/>
        </p:nvSpPr>
        <p:spPr>
          <a:xfrm>
            <a:off x="6665530" y="340070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7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8BCAD5-1E5C-F946-9A05-6B17C5F2C56C}"/>
              </a:ext>
            </a:extLst>
          </p:cNvPr>
          <p:cNvCxnSpPr>
            <a:stCxn id="6" idx="7"/>
            <a:endCxn id="7" idx="3"/>
          </p:cNvCxnSpPr>
          <p:nvPr/>
        </p:nvCxnSpPr>
        <p:spPr>
          <a:xfrm flipV="1">
            <a:off x="1986361" y="2676605"/>
            <a:ext cx="660869" cy="653179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820B5C-34D1-5F48-AE16-4B0A635D684A}"/>
              </a:ext>
            </a:extLst>
          </p:cNvPr>
          <p:cNvCxnSpPr>
            <a:cxnSpLocks/>
            <a:stCxn id="7" idx="6"/>
            <a:endCxn id="8" idx="2"/>
          </p:cNvCxnSpPr>
          <p:nvPr/>
        </p:nvCxnSpPr>
        <p:spPr>
          <a:xfrm flipV="1">
            <a:off x="2941903" y="2546968"/>
            <a:ext cx="1154772" cy="856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714EA7A-7037-104A-97F4-DC263A550A75}"/>
              </a:ext>
            </a:extLst>
          </p:cNvPr>
          <p:cNvCxnSpPr>
            <a:cxnSpLocks/>
            <a:stCxn id="8" idx="4"/>
            <a:endCxn id="9" idx="0"/>
          </p:cNvCxnSpPr>
          <p:nvPr/>
        </p:nvCxnSpPr>
        <p:spPr>
          <a:xfrm>
            <a:off x="4269295" y="2718190"/>
            <a:ext cx="526631" cy="14849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4FFE377-961B-2C4A-A8A0-81D3FFEBD5A6}"/>
              </a:ext>
            </a:extLst>
          </p:cNvPr>
          <p:cNvCxnSpPr>
            <a:cxnSpLocks/>
            <a:stCxn id="9" idx="6"/>
            <a:endCxn id="10" idx="3"/>
          </p:cNvCxnSpPr>
          <p:nvPr/>
        </p:nvCxnSpPr>
        <p:spPr>
          <a:xfrm flipV="1">
            <a:off x="4968539" y="3693003"/>
            <a:ext cx="1747548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B6D8624-CE97-4547-8D4B-6F2ECE8DD362}"/>
              </a:ext>
            </a:extLst>
          </p:cNvPr>
          <p:cNvSpPr txBox="1"/>
          <p:nvPr/>
        </p:nvSpPr>
        <p:spPr>
          <a:xfrm>
            <a:off x="1916227" y="2608958"/>
            <a:ext cx="466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12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0C7646-8C85-0B43-9F37-C35E389DE77E}"/>
              </a:ext>
            </a:extLst>
          </p:cNvPr>
          <p:cNvSpPr txBox="1"/>
          <p:nvPr/>
        </p:nvSpPr>
        <p:spPr>
          <a:xfrm>
            <a:off x="3323215" y="2198255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24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34E29A1-0914-0143-8C95-75DA8160BCC9}"/>
              </a:ext>
            </a:extLst>
          </p:cNvPr>
          <p:cNvSpPr txBox="1"/>
          <p:nvPr/>
        </p:nvSpPr>
        <p:spPr>
          <a:xfrm>
            <a:off x="3409779" y="3020724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34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91ED6E-0533-7149-9447-A291FF6D65DF}"/>
              </a:ext>
            </a:extLst>
          </p:cNvPr>
          <p:cNvSpPr txBox="1"/>
          <p:nvPr/>
        </p:nvSpPr>
        <p:spPr>
          <a:xfrm>
            <a:off x="4588523" y="3246239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45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C886918-E04C-B243-83A6-5F0592DEF871}"/>
              </a:ext>
            </a:extLst>
          </p:cNvPr>
          <p:cNvSpPr txBox="1"/>
          <p:nvPr/>
        </p:nvSpPr>
        <p:spPr>
          <a:xfrm>
            <a:off x="3813423" y="4386592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35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0" name="Flowchart: Connector 94">
            <a:extLst>
              <a:ext uri="{FF2B5EF4-FFF2-40B4-BE49-F238E27FC236}">
                <a16:creationId xmlns:a16="http://schemas.microsoft.com/office/drawing/2014/main" id="{BD78AE82-291F-F44D-B29D-71063E5C8150}"/>
              </a:ext>
            </a:extLst>
          </p:cNvPr>
          <p:cNvSpPr/>
          <p:nvPr/>
        </p:nvSpPr>
        <p:spPr>
          <a:xfrm>
            <a:off x="3059697" y="420318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682F66B-B619-1D45-B5D2-40E463AF6E52}"/>
              </a:ext>
            </a:extLst>
          </p:cNvPr>
          <p:cNvCxnSpPr>
            <a:cxnSpLocks/>
            <a:stCxn id="6" idx="5"/>
            <a:endCxn id="20" idx="1"/>
          </p:cNvCxnSpPr>
          <p:nvPr/>
        </p:nvCxnSpPr>
        <p:spPr>
          <a:xfrm>
            <a:off x="1986363" y="3571931"/>
            <a:ext cx="1123895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95010CE-C5C1-7142-B4A3-F9FF5D4C8B51}"/>
              </a:ext>
            </a:extLst>
          </p:cNvPr>
          <p:cNvCxnSpPr>
            <a:cxnSpLocks/>
            <a:stCxn id="20" idx="6"/>
            <a:endCxn id="9" idx="2"/>
          </p:cNvCxnSpPr>
          <p:nvPr/>
        </p:nvCxnSpPr>
        <p:spPr>
          <a:xfrm>
            <a:off x="3404927" y="4374403"/>
            <a:ext cx="1218376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B441961-E9DB-AF49-9753-D1AA1EA6154A}"/>
              </a:ext>
            </a:extLst>
          </p:cNvPr>
          <p:cNvSpPr txBox="1"/>
          <p:nvPr/>
        </p:nvSpPr>
        <p:spPr>
          <a:xfrm>
            <a:off x="2119884" y="3923347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13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6EB2EF-A403-314F-88DD-38E8BC8861CE}"/>
              </a:ext>
            </a:extLst>
          </p:cNvPr>
          <p:cNvCxnSpPr>
            <a:cxnSpLocks/>
            <a:stCxn id="20" idx="0"/>
            <a:endCxn id="7" idx="4"/>
          </p:cNvCxnSpPr>
          <p:nvPr/>
        </p:nvCxnSpPr>
        <p:spPr>
          <a:xfrm flipH="1" flipV="1">
            <a:off x="2769288" y="2726755"/>
            <a:ext cx="463027" cy="147643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C75AFC8-7F3D-4546-8136-8861537D27F0}"/>
              </a:ext>
            </a:extLst>
          </p:cNvPr>
          <p:cNvSpPr txBox="1"/>
          <p:nvPr/>
        </p:nvSpPr>
        <p:spPr>
          <a:xfrm>
            <a:off x="2524251" y="3246239"/>
            <a:ext cx="495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23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DEA747B-4BB0-8F41-8D0C-488E0D8A400C}"/>
              </a:ext>
            </a:extLst>
          </p:cNvPr>
          <p:cNvSpPr txBox="1"/>
          <p:nvPr/>
        </p:nvSpPr>
        <p:spPr>
          <a:xfrm>
            <a:off x="5778419" y="3998886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57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4C66C38-B9CC-A147-A6DC-15F0AB96A6F6}"/>
              </a:ext>
            </a:extLst>
          </p:cNvPr>
          <p:cNvCxnSpPr>
            <a:cxnSpLocks/>
            <a:stCxn id="8" idx="3"/>
            <a:endCxn id="20" idx="7"/>
          </p:cNvCxnSpPr>
          <p:nvPr/>
        </p:nvCxnSpPr>
        <p:spPr>
          <a:xfrm flipH="1">
            <a:off x="3354375" y="2668043"/>
            <a:ext cx="792863" cy="15852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owchart: Connector 52">
            <a:extLst>
              <a:ext uri="{FF2B5EF4-FFF2-40B4-BE49-F238E27FC236}">
                <a16:creationId xmlns:a16="http://schemas.microsoft.com/office/drawing/2014/main" id="{41276900-A169-D847-9005-F01510EF54B8}"/>
              </a:ext>
            </a:extLst>
          </p:cNvPr>
          <p:cNvSpPr/>
          <p:nvPr/>
        </p:nvSpPr>
        <p:spPr>
          <a:xfrm>
            <a:off x="5713708" y="239654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93C9A79-0287-9149-B323-A5FE2C41C96F}"/>
              </a:ext>
            </a:extLst>
          </p:cNvPr>
          <p:cNvCxnSpPr>
            <a:cxnSpLocks/>
            <a:stCxn id="8" idx="6"/>
            <a:endCxn id="28" idx="2"/>
          </p:cNvCxnSpPr>
          <p:nvPr/>
        </p:nvCxnSpPr>
        <p:spPr>
          <a:xfrm>
            <a:off x="4441912" y="2546963"/>
            <a:ext cx="1271797" cy="208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3CB8E7F-36B6-3E4B-820C-A4FBC9759D86}"/>
              </a:ext>
            </a:extLst>
          </p:cNvPr>
          <p:cNvCxnSpPr>
            <a:cxnSpLocks/>
            <a:stCxn id="28" idx="5"/>
            <a:endCxn id="10" idx="1"/>
          </p:cNvCxnSpPr>
          <p:nvPr/>
        </p:nvCxnSpPr>
        <p:spPr>
          <a:xfrm>
            <a:off x="6008386" y="2688835"/>
            <a:ext cx="707705" cy="76201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6958169-2332-F74E-8F8F-C48897904F7E}"/>
              </a:ext>
            </a:extLst>
          </p:cNvPr>
          <p:cNvSpPr txBox="1"/>
          <p:nvPr/>
        </p:nvSpPr>
        <p:spPr>
          <a:xfrm>
            <a:off x="4754983" y="2198255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46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BEBC93A-F4FC-9347-83E5-90112FA01759}"/>
              </a:ext>
            </a:extLst>
          </p:cNvPr>
          <p:cNvSpPr txBox="1"/>
          <p:nvPr/>
        </p:nvSpPr>
        <p:spPr>
          <a:xfrm>
            <a:off x="6299964" y="2788522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67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81809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FFE28-D5AA-164E-B080-39AF34F72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148048"/>
            <a:ext cx="7391400" cy="838200"/>
          </a:xfrm>
        </p:spPr>
        <p:txBody>
          <a:bodyPr/>
          <a:lstStyle/>
          <a:p>
            <a:r>
              <a:rPr lang="nl-NL" dirty="0"/>
              <a:t>S</a:t>
            </a:r>
            <a:r>
              <a:rPr lang="en-NL" dirty="0"/>
              <a:t>tochastic travel times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D0A62C-7552-2442-8C9E-DB238BED5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290016"/>
            <a:ext cx="7391400" cy="3352800"/>
          </a:xfrm>
        </p:spPr>
        <p:txBody>
          <a:bodyPr/>
          <a:lstStyle/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r>
              <a:rPr lang="en-NL" sz="2000" dirty="0"/>
              <a:t>The travel times T</a:t>
            </a:r>
            <a:r>
              <a:rPr lang="en-NL" sz="2000" baseline="-25000" dirty="0"/>
              <a:t>ij</a:t>
            </a:r>
            <a:r>
              <a:rPr lang="en-NL" sz="2000" dirty="0"/>
              <a:t> have a mean and a variance</a:t>
            </a:r>
          </a:p>
          <a:p>
            <a:r>
              <a:rPr lang="en-NL" sz="2000" dirty="0"/>
              <a:t>Suppose that T</a:t>
            </a:r>
            <a:r>
              <a:rPr lang="en-NL" sz="2000" baseline="-25000" dirty="0"/>
              <a:t>13</a:t>
            </a:r>
            <a:r>
              <a:rPr lang="en-NL" sz="2000" dirty="0"/>
              <a:t> has mean 15 and variance 4</a:t>
            </a:r>
          </a:p>
          <a:p>
            <a:r>
              <a:rPr lang="en-NL" sz="2000" dirty="0"/>
              <a:t>Suppose that T</a:t>
            </a:r>
            <a:r>
              <a:rPr lang="en-NL" sz="2000" baseline="-25000" dirty="0"/>
              <a:t>12</a:t>
            </a:r>
            <a:r>
              <a:rPr lang="en-NL" sz="2000" dirty="0"/>
              <a:t> has mean 12 and variance 16</a:t>
            </a:r>
          </a:p>
          <a:p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BB6662-C689-7347-A5DB-4CA240F2F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1ACB7E-F81E-954E-A346-8E202AE3B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101</a:t>
            </a:fld>
            <a:endParaRPr lang="en-US" altLang="nl-NL" dirty="0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84483456-E249-E24B-90D5-CCDC30BBC102}"/>
              </a:ext>
            </a:extLst>
          </p:cNvPr>
          <p:cNvSpPr/>
          <p:nvPr/>
        </p:nvSpPr>
        <p:spPr>
          <a:xfrm>
            <a:off x="1691684" y="327963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Flowchart: Connector 51">
            <a:extLst>
              <a:ext uri="{FF2B5EF4-FFF2-40B4-BE49-F238E27FC236}">
                <a16:creationId xmlns:a16="http://schemas.microsoft.com/office/drawing/2014/main" id="{2869C758-EB2D-E448-A5BB-6D15825C916A}"/>
              </a:ext>
            </a:extLst>
          </p:cNvPr>
          <p:cNvSpPr/>
          <p:nvPr/>
        </p:nvSpPr>
        <p:spPr>
          <a:xfrm>
            <a:off x="2596670" y="238430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Connector 52">
            <a:extLst>
              <a:ext uri="{FF2B5EF4-FFF2-40B4-BE49-F238E27FC236}">
                <a16:creationId xmlns:a16="http://schemas.microsoft.com/office/drawing/2014/main" id="{2900AD2A-F69F-554D-A1A4-1CDA33187508}"/>
              </a:ext>
            </a:extLst>
          </p:cNvPr>
          <p:cNvSpPr/>
          <p:nvPr/>
        </p:nvSpPr>
        <p:spPr>
          <a:xfrm>
            <a:off x="4096677" y="237574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Flowchart: Connector 57">
            <a:extLst>
              <a:ext uri="{FF2B5EF4-FFF2-40B4-BE49-F238E27FC236}">
                <a16:creationId xmlns:a16="http://schemas.microsoft.com/office/drawing/2014/main" id="{30C3F0AB-9D92-C54F-8FED-21A83448DBB0}"/>
              </a:ext>
            </a:extLst>
          </p:cNvPr>
          <p:cNvSpPr/>
          <p:nvPr/>
        </p:nvSpPr>
        <p:spPr>
          <a:xfrm>
            <a:off x="4623306" y="420318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Flowchart: Connector 58">
            <a:extLst>
              <a:ext uri="{FF2B5EF4-FFF2-40B4-BE49-F238E27FC236}">
                <a16:creationId xmlns:a16="http://schemas.microsoft.com/office/drawing/2014/main" id="{D77D5611-EFD7-AC43-8A18-EA1660B57A6E}"/>
              </a:ext>
            </a:extLst>
          </p:cNvPr>
          <p:cNvSpPr/>
          <p:nvPr/>
        </p:nvSpPr>
        <p:spPr>
          <a:xfrm>
            <a:off x="6665530" y="340070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7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8BCAD5-1E5C-F946-9A05-6B17C5F2C56C}"/>
              </a:ext>
            </a:extLst>
          </p:cNvPr>
          <p:cNvCxnSpPr>
            <a:stCxn id="6" idx="7"/>
            <a:endCxn id="7" idx="3"/>
          </p:cNvCxnSpPr>
          <p:nvPr/>
        </p:nvCxnSpPr>
        <p:spPr>
          <a:xfrm flipV="1">
            <a:off x="1986361" y="2676605"/>
            <a:ext cx="660869" cy="653179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820B5C-34D1-5F48-AE16-4B0A635D684A}"/>
              </a:ext>
            </a:extLst>
          </p:cNvPr>
          <p:cNvCxnSpPr>
            <a:cxnSpLocks/>
            <a:stCxn id="7" idx="6"/>
            <a:endCxn id="8" idx="2"/>
          </p:cNvCxnSpPr>
          <p:nvPr/>
        </p:nvCxnSpPr>
        <p:spPr>
          <a:xfrm flipV="1">
            <a:off x="2941903" y="2546968"/>
            <a:ext cx="1154772" cy="856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714EA7A-7037-104A-97F4-DC263A550A75}"/>
              </a:ext>
            </a:extLst>
          </p:cNvPr>
          <p:cNvCxnSpPr>
            <a:cxnSpLocks/>
            <a:stCxn id="8" idx="4"/>
            <a:endCxn id="9" idx="0"/>
          </p:cNvCxnSpPr>
          <p:nvPr/>
        </p:nvCxnSpPr>
        <p:spPr>
          <a:xfrm>
            <a:off x="4269295" y="2718190"/>
            <a:ext cx="526631" cy="14849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4FFE377-961B-2C4A-A8A0-81D3FFEBD5A6}"/>
              </a:ext>
            </a:extLst>
          </p:cNvPr>
          <p:cNvCxnSpPr>
            <a:cxnSpLocks/>
            <a:stCxn id="9" idx="6"/>
            <a:endCxn id="10" idx="3"/>
          </p:cNvCxnSpPr>
          <p:nvPr/>
        </p:nvCxnSpPr>
        <p:spPr>
          <a:xfrm flipV="1">
            <a:off x="4968539" y="3693003"/>
            <a:ext cx="1747548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B6D8624-CE97-4547-8D4B-6F2ECE8DD362}"/>
              </a:ext>
            </a:extLst>
          </p:cNvPr>
          <p:cNvSpPr txBox="1"/>
          <p:nvPr/>
        </p:nvSpPr>
        <p:spPr>
          <a:xfrm>
            <a:off x="1916227" y="2608958"/>
            <a:ext cx="466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12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0C7646-8C85-0B43-9F37-C35E389DE77E}"/>
              </a:ext>
            </a:extLst>
          </p:cNvPr>
          <p:cNvSpPr txBox="1"/>
          <p:nvPr/>
        </p:nvSpPr>
        <p:spPr>
          <a:xfrm>
            <a:off x="3323215" y="2198255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24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34E29A1-0914-0143-8C95-75DA8160BCC9}"/>
              </a:ext>
            </a:extLst>
          </p:cNvPr>
          <p:cNvSpPr txBox="1"/>
          <p:nvPr/>
        </p:nvSpPr>
        <p:spPr>
          <a:xfrm>
            <a:off x="3409779" y="3020724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34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91ED6E-0533-7149-9447-A291FF6D65DF}"/>
              </a:ext>
            </a:extLst>
          </p:cNvPr>
          <p:cNvSpPr txBox="1"/>
          <p:nvPr/>
        </p:nvSpPr>
        <p:spPr>
          <a:xfrm>
            <a:off x="4588523" y="3246239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45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C886918-E04C-B243-83A6-5F0592DEF871}"/>
              </a:ext>
            </a:extLst>
          </p:cNvPr>
          <p:cNvSpPr txBox="1"/>
          <p:nvPr/>
        </p:nvSpPr>
        <p:spPr>
          <a:xfrm>
            <a:off x="3813423" y="4386592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35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0" name="Flowchart: Connector 94">
            <a:extLst>
              <a:ext uri="{FF2B5EF4-FFF2-40B4-BE49-F238E27FC236}">
                <a16:creationId xmlns:a16="http://schemas.microsoft.com/office/drawing/2014/main" id="{BD78AE82-291F-F44D-B29D-71063E5C8150}"/>
              </a:ext>
            </a:extLst>
          </p:cNvPr>
          <p:cNvSpPr/>
          <p:nvPr/>
        </p:nvSpPr>
        <p:spPr>
          <a:xfrm>
            <a:off x="3059697" y="420318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682F66B-B619-1D45-B5D2-40E463AF6E52}"/>
              </a:ext>
            </a:extLst>
          </p:cNvPr>
          <p:cNvCxnSpPr>
            <a:cxnSpLocks/>
            <a:stCxn id="6" idx="5"/>
            <a:endCxn id="20" idx="1"/>
          </p:cNvCxnSpPr>
          <p:nvPr/>
        </p:nvCxnSpPr>
        <p:spPr>
          <a:xfrm>
            <a:off x="1986363" y="3571931"/>
            <a:ext cx="1123895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95010CE-C5C1-7142-B4A3-F9FF5D4C8B51}"/>
              </a:ext>
            </a:extLst>
          </p:cNvPr>
          <p:cNvCxnSpPr>
            <a:cxnSpLocks/>
            <a:stCxn id="20" idx="6"/>
            <a:endCxn id="9" idx="2"/>
          </p:cNvCxnSpPr>
          <p:nvPr/>
        </p:nvCxnSpPr>
        <p:spPr>
          <a:xfrm>
            <a:off x="3404927" y="4374403"/>
            <a:ext cx="1218376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B441961-E9DB-AF49-9753-D1AA1EA6154A}"/>
              </a:ext>
            </a:extLst>
          </p:cNvPr>
          <p:cNvSpPr txBox="1"/>
          <p:nvPr/>
        </p:nvSpPr>
        <p:spPr>
          <a:xfrm>
            <a:off x="2119884" y="3923347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13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6EB2EF-A403-314F-88DD-38E8BC8861CE}"/>
              </a:ext>
            </a:extLst>
          </p:cNvPr>
          <p:cNvCxnSpPr>
            <a:cxnSpLocks/>
            <a:stCxn id="20" idx="0"/>
            <a:endCxn id="7" idx="4"/>
          </p:cNvCxnSpPr>
          <p:nvPr/>
        </p:nvCxnSpPr>
        <p:spPr>
          <a:xfrm flipH="1" flipV="1">
            <a:off x="2769288" y="2726755"/>
            <a:ext cx="463027" cy="147643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C75AFC8-7F3D-4546-8136-8861537D27F0}"/>
              </a:ext>
            </a:extLst>
          </p:cNvPr>
          <p:cNvSpPr txBox="1"/>
          <p:nvPr/>
        </p:nvSpPr>
        <p:spPr>
          <a:xfrm>
            <a:off x="2524251" y="3246239"/>
            <a:ext cx="495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23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DEA747B-4BB0-8F41-8D0C-488E0D8A400C}"/>
              </a:ext>
            </a:extLst>
          </p:cNvPr>
          <p:cNvSpPr txBox="1"/>
          <p:nvPr/>
        </p:nvSpPr>
        <p:spPr>
          <a:xfrm>
            <a:off x="5778419" y="3998886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57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4C66C38-B9CC-A147-A6DC-15F0AB96A6F6}"/>
              </a:ext>
            </a:extLst>
          </p:cNvPr>
          <p:cNvCxnSpPr>
            <a:cxnSpLocks/>
            <a:stCxn id="8" idx="3"/>
            <a:endCxn id="20" idx="7"/>
          </p:cNvCxnSpPr>
          <p:nvPr/>
        </p:nvCxnSpPr>
        <p:spPr>
          <a:xfrm flipH="1">
            <a:off x="3354375" y="2668043"/>
            <a:ext cx="792863" cy="15852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owchart: Connector 52">
            <a:extLst>
              <a:ext uri="{FF2B5EF4-FFF2-40B4-BE49-F238E27FC236}">
                <a16:creationId xmlns:a16="http://schemas.microsoft.com/office/drawing/2014/main" id="{41276900-A169-D847-9005-F01510EF54B8}"/>
              </a:ext>
            </a:extLst>
          </p:cNvPr>
          <p:cNvSpPr/>
          <p:nvPr/>
        </p:nvSpPr>
        <p:spPr>
          <a:xfrm>
            <a:off x="5713708" y="239654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93C9A79-0287-9149-B323-A5FE2C41C96F}"/>
              </a:ext>
            </a:extLst>
          </p:cNvPr>
          <p:cNvCxnSpPr>
            <a:cxnSpLocks/>
            <a:stCxn id="8" idx="6"/>
            <a:endCxn id="28" idx="2"/>
          </p:cNvCxnSpPr>
          <p:nvPr/>
        </p:nvCxnSpPr>
        <p:spPr>
          <a:xfrm>
            <a:off x="4441912" y="2546963"/>
            <a:ext cx="1271797" cy="208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3CB8E7F-36B6-3E4B-820C-A4FBC9759D86}"/>
              </a:ext>
            </a:extLst>
          </p:cNvPr>
          <p:cNvCxnSpPr>
            <a:cxnSpLocks/>
            <a:stCxn id="28" idx="5"/>
            <a:endCxn id="10" idx="1"/>
          </p:cNvCxnSpPr>
          <p:nvPr/>
        </p:nvCxnSpPr>
        <p:spPr>
          <a:xfrm>
            <a:off x="6008386" y="2688835"/>
            <a:ext cx="707705" cy="76201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6958169-2332-F74E-8F8F-C48897904F7E}"/>
              </a:ext>
            </a:extLst>
          </p:cNvPr>
          <p:cNvSpPr txBox="1"/>
          <p:nvPr/>
        </p:nvSpPr>
        <p:spPr>
          <a:xfrm>
            <a:off x="4754983" y="2198255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46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BEBC93A-F4FC-9347-83E5-90112FA01759}"/>
              </a:ext>
            </a:extLst>
          </p:cNvPr>
          <p:cNvSpPr txBox="1"/>
          <p:nvPr/>
        </p:nvSpPr>
        <p:spPr>
          <a:xfrm>
            <a:off x="6299964" y="2788522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67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368B4AD8-3BFE-911F-D32A-525A08787A0B}"/>
              </a:ext>
            </a:extLst>
          </p:cNvPr>
          <p:cNvSpPr txBox="1"/>
          <p:nvPr/>
        </p:nvSpPr>
        <p:spPr>
          <a:xfrm>
            <a:off x="5916986" y="1074212"/>
            <a:ext cx="28303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600" b="1" dirty="0" err="1"/>
              <a:t>What</a:t>
            </a:r>
            <a:r>
              <a:rPr lang="nl-NL" sz="2600" b="1" dirty="0"/>
              <a:t> is </a:t>
            </a:r>
            <a:r>
              <a:rPr lang="nl-NL" sz="2600" b="1" dirty="0" err="1"/>
              <a:t>the</a:t>
            </a:r>
            <a:r>
              <a:rPr lang="nl-NL" sz="2600" b="1" dirty="0"/>
              <a:t> </a:t>
            </a:r>
          </a:p>
          <a:p>
            <a:pPr algn="ctr"/>
            <a:r>
              <a:rPr lang="nl-NL" sz="2600" b="1" dirty="0"/>
              <a:t>‘</a:t>
            </a:r>
            <a:r>
              <a:rPr lang="nl-NL" sz="2600" b="1" dirty="0" err="1"/>
              <a:t>optimal</a:t>
            </a:r>
            <a:r>
              <a:rPr lang="nl-NL" sz="2600" b="1" dirty="0"/>
              <a:t>’ route?</a:t>
            </a:r>
          </a:p>
        </p:txBody>
      </p:sp>
    </p:spTree>
    <p:extLst>
      <p:ext uri="{BB962C8B-B14F-4D97-AF65-F5344CB8AC3E}">
        <p14:creationId xmlns:p14="http://schemas.microsoft.com/office/powerpoint/2010/main" val="202460658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139900-9BDC-BC48-ABF5-D2F57352A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925C7D-E431-7D45-B538-C0A40BAD7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102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E905F612-837B-C142-88CE-742CA40B094C}"/>
              </a:ext>
            </a:extLst>
          </p:cNvPr>
          <p:cNvSpPr/>
          <p:nvPr/>
        </p:nvSpPr>
        <p:spPr>
          <a:xfrm>
            <a:off x="1724725" y="1982619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Flowchart: Connector 51">
            <a:extLst>
              <a:ext uri="{FF2B5EF4-FFF2-40B4-BE49-F238E27FC236}">
                <a16:creationId xmlns:a16="http://schemas.microsoft.com/office/drawing/2014/main" id="{0F0A6617-82A5-EC4A-BCEC-E9967E97A9AF}"/>
              </a:ext>
            </a:extLst>
          </p:cNvPr>
          <p:cNvSpPr/>
          <p:nvPr/>
        </p:nvSpPr>
        <p:spPr>
          <a:xfrm>
            <a:off x="2629712" y="1087295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Connector 52">
            <a:extLst>
              <a:ext uri="{FF2B5EF4-FFF2-40B4-BE49-F238E27FC236}">
                <a16:creationId xmlns:a16="http://schemas.microsoft.com/office/drawing/2014/main" id="{C6E9F470-B883-334D-A30F-602AC11BF319}"/>
              </a:ext>
            </a:extLst>
          </p:cNvPr>
          <p:cNvSpPr/>
          <p:nvPr/>
        </p:nvSpPr>
        <p:spPr>
          <a:xfrm>
            <a:off x="4129717" y="107873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Flowchart: Connector 57">
            <a:extLst>
              <a:ext uri="{FF2B5EF4-FFF2-40B4-BE49-F238E27FC236}">
                <a16:creationId xmlns:a16="http://schemas.microsoft.com/office/drawing/2014/main" id="{F46E73C8-644B-B546-BBBA-6423C27A3DD1}"/>
              </a:ext>
            </a:extLst>
          </p:cNvPr>
          <p:cNvSpPr/>
          <p:nvPr/>
        </p:nvSpPr>
        <p:spPr>
          <a:xfrm>
            <a:off x="4656348" y="29061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Flowchart: Connector 58">
            <a:extLst>
              <a:ext uri="{FF2B5EF4-FFF2-40B4-BE49-F238E27FC236}">
                <a16:creationId xmlns:a16="http://schemas.microsoft.com/office/drawing/2014/main" id="{5F5ADC27-45E2-FC4A-9C00-60235584D198}"/>
              </a:ext>
            </a:extLst>
          </p:cNvPr>
          <p:cNvSpPr/>
          <p:nvPr/>
        </p:nvSpPr>
        <p:spPr>
          <a:xfrm>
            <a:off x="6698572" y="210369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7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502A31F-CCD6-3E48-9218-F703AB985E96}"/>
              </a:ext>
            </a:extLst>
          </p:cNvPr>
          <p:cNvCxnSpPr>
            <a:stCxn id="6" idx="7"/>
            <a:endCxn id="7" idx="3"/>
          </p:cNvCxnSpPr>
          <p:nvPr/>
        </p:nvCxnSpPr>
        <p:spPr>
          <a:xfrm flipV="1">
            <a:off x="2019403" y="1379593"/>
            <a:ext cx="660869" cy="653179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45E006C-5058-DD44-A6DB-B1F8C8BFE3BA}"/>
              </a:ext>
            </a:extLst>
          </p:cNvPr>
          <p:cNvCxnSpPr>
            <a:cxnSpLocks/>
            <a:stCxn id="7" idx="6"/>
            <a:endCxn id="8" idx="2"/>
          </p:cNvCxnSpPr>
          <p:nvPr/>
        </p:nvCxnSpPr>
        <p:spPr>
          <a:xfrm flipV="1">
            <a:off x="2974943" y="1249956"/>
            <a:ext cx="1154772" cy="856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28667B0-34B8-7143-9B1E-38F37F5D112B}"/>
              </a:ext>
            </a:extLst>
          </p:cNvPr>
          <p:cNvCxnSpPr>
            <a:cxnSpLocks/>
            <a:stCxn id="8" idx="4"/>
            <a:endCxn id="9" idx="0"/>
          </p:cNvCxnSpPr>
          <p:nvPr/>
        </p:nvCxnSpPr>
        <p:spPr>
          <a:xfrm>
            <a:off x="4302335" y="1421178"/>
            <a:ext cx="526631" cy="14849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E247441-C376-8D4A-9A0F-7BFB90412829}"/>
              </a:ext>
            </a:extLst>
          </p:cNvPr>
          <p:cNvCxnSpPr>
            <a:cxnSpLocks/>
            <a:stCxn id="9" idx="6"/>
            <a:endCxn id="10" idx="3"/>
          </p:cNvCxnSpPr>
          <p:nvPr/>
        </p:nvCxnSpPr>
        <p:spPr>
          <a:xfrm flipV="1">
            <a:off x="5001579" y="2395991"/>
            <a:ext cx="1747548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AA25187-64D9-7B47-A01D-A4E526ECB011}"/>
              </a:ext>
            </a:extLst>
          </p:cNvPr>
          <p:cNvSpPr txBox="1"/>
          <p:nvPr/>
        </p:nvSpPr>
        <p:spPr>
          <a:xfrm>
            <a:off x="1949267" y="1311946"/>
            <a:ext cx="466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12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0CD552-29BB-5A44-BB49-C46EEF07098B}"/>
              </a:ext>
            </a:extLst>
          </p:cNvPr>
          <p:cNvSpPr txBox="1"/>
          <p:nvPr/>
        </p:nvSpPr>
        <p:spPr>
          <a:xfrm>
            <a:off x="3356256" y="901243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24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CF44A1-F7E1-CA44-A54C-D7C71DD5FDE1}"/>
              </a:ext>
            </a:extLst>
          </p:cNvPr>
          <p:cNvSpPr txBox="1"/>
          <p:nvPr/>
        </p:nvSpPr>
        <p:spPr>
          <a:xfrm>
            <a:off x="3442819" y="1723712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34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EA1E337-484F-F24C-A382-C66117FA87E9}"/>
              </a:ext>
            </a:extLst>
          </p:cNvPr>
          <p:cNvSpPr txBox="1"/>
          <p:nvPr/>
        </p:nvSpPr>
        <p:spPr>
          <a:xfrm>
            <a:off x="4621563" y="1949227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45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854336B-9D89-2643-8477-8C29926113B8}"/>
              </a:ext>
            </a:extLst>
          </p:cNvPr>
          <p:cNvSpPr txBox="1"/>
          <p:nvPr/>
        </p:nvSpPr>
        <p:spPr>
          <a:xfrm>
            <a:off x="3846463" y="3089580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35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0" name="Flowchart: Connector 94">
            <a:extLst>
              <a:ext uri="{FF2B5EF4-FFF2-40B4-BE49-F238E27FC236}">
                <a16:creationId xmlns:a16="http://schemas.microsoft.com/office/drawing/2014/main" id="{85A811C3-5AA5-F34E-8CAA-997467576503}"/>
              </a:ext>
            </a:extLst>
          </p:cNvPr>
          <p:cNvSpPr/>
          <p:nvPr/>
        </p:nvSpPr>
        <p:spPr>
          <a:xfrm>
            <a:off x="3092737" y="29061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65E8BE-8232-3A49-8EE6-5D9C2C5E8E02}"/>
              </a:ext>
            </a:extLst>
          </p:cNvPr>
          <p:cNvCxnSpPr>
            <a:cxnSpLocks/>
            <a:stCxn id="6" idx="5"/>
            <a:endCxn id="20" idx="1"/>
          </p:cNvCxnSpPr>
          <p:nvPr/>
        </p:nvCxnSpPr>
        <p:spPr>
          <a:xfrm>
            <a:off x="2019403" y="2274919"/>
            <a:ext cx="1123895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235867B-CE40-C14E-A7AE-4AFFEA99AD4C}"/>
              </a:ext>
            </a:extLst>
          </p:cNvPr>
          <p:cNvCxnSpPr>
            <a:cxnSpLocks/>
            <a:stCxn id="20" idx="6"/>
            <a:endCxn id="9" idx="2"/>
          </p:cNvCxnSpPr>
          <p:nvPr/>
        </p:nvCxnSpPr>
        <p:spPr>
          <a:xfrm>
            <a:off x="3437968" y="3077391"/>
            <a:ext cx="1218376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0EEC0040-FBA9-564F-927C-9038AA811FD1}"/>
              </a:ext>
            </a:extLst>
          </p:cNvPr>
          <p:cNvSpPr txBox="1"/>
          <p:nvPr/>
        </p:nvSpPr>
        <p:spPr>
          <a:xfrm>
            <a:off x="2152925" y="2626335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13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99F0BC1-84E3-F74F-8E81-EEC5C7015C00}"/>
              </a:ext>
            </a:extLst>
          </p:cNvPr>
          <p:cNvCxnSpPr>
            <a:cxnSpLocks/>
            <a:stCxn id="20" idx="0"/>
            <a:endCxn id="7" idx="4"/>
          </p:cNvCxnSpPr>
          <p:nvPr/>
        </p:nvCxnSpPr>
        <p:spPr>
          <a:xfrm flipH="1" flipV="1">
            <a:off x="2802329" y="1429743"/>
            <a:ext cx="463027" cy="147643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55E1B12-CD7E-1D45-9871-BD10462DFEE8}"/>
              </a:ext>
            </a:extLst>
          </p:cNvPr>
          <p:cNvSpPr txBox="1"/>
          <p:nvPr/>
        </p:nvSpPr>
        <p:spPr>
          <a:xfrm>
            <a:off x="2557291" y="1949227"/>
            <a:ext cx="495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23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0408364-3714-8C44-A5D9-4D1B309ED5B5}"/>
              </a:ext>
            </a:extLst>
          </p:cNvPr>
          <p:cNvSpPr txBox="1"/>
          <p:nvPr/>
        </p:nvSpPr>
        <p:spPr>
          <a:xfrm>
            <a:off x="5811459" y="2701874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57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68B8364-ABF3-3C4F-8778-4FCEEE559E0A}"/>
              </a:ext>
            </a:extLst>
          </p:cNvPr>
          <p:cNvCxnSpPr>
            <a:cxnSpLocks/>
            <a:stCxn id="8" idx="3"/>
            <a:endCxn id="20" idx="7"/>
          </p:cNvCxnSpPr>
          <p:nvPr/>
        </p:nvCxnSpPr>
        <p:spPr>
          <a:xfrm flipH="1">
            <a:off x="3387415" y="1371031"/>
            <a:ext cx="792863" cy="15852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owchart: Connector 52">
            <a:extLst>
              <a:ext uri="{FF2B5EF4-FFF2-40B4-BE49-F238E27FC236}">
                <a16:creationId xmlns:a16="http://schemas.microsoft.com/office/drawing/2014/main" id="{0552CB15-921A-E44D-A350-8ED67E327571}"/>
              </a:ext>
            </a:extLst>
          </p:cNvPr>
          <p:cNvSpPr/>
          <p:nvPr/>
        </p:nvSpPr>
        <p:spPr>
          <a:xfrm>
            <a:off x="5746749" y="109953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D9EA39D-BA36-8C40-B752-0EA13B356664}"/>
              </a:ext>
            </a:extLst>
          </p:cNvPr>
          <p:cNvCxnSpPr>
            <a:cxnSpLocks/>
            <a:stCxn id="8" idx="6"/>
            <a:endCxn id="28" idx="2"/>
          </p:cNvCxnSpPr>
          <p:nvPr/>
        </p:nvCxnSpPr>
        <p:spPr>
          <a:xfrm>
            <a:off x="4474953" y="1249951"/>
            <a:ext cx="1271797" cy="208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5E5851F-A83D-7046-B3CB-BA2AEFF508F8}"/>
              </a:ext>
            </a:extLst>
          </p:cNvPr>
          <p:cNvCxnSpPr>
            <a:cxnSpLocks/>
            <a:stCxn id="28" idx="5"/>
            <a:endCxn id="10" idx="1"/>
          </p:cNvCxnSpPr>
          <p:nvPr/>
        </p:nvCxnSpPr>
        <p:spPr>
          <a:xfrm>
            <a:off x="6041429" y="1391823"/>
            <a:ext cx="707705" cy="76201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0B79164-CB83-444E-BF15-421108BDA57E}"/>
              </a:ext>
            </a:extLst>
          </p:cNvPr>
          <p:cNvSpPr txBox="1"/>
          <p:nvPr/>
        </p:nvSpPr>
        <p:spPr>
          <a:xfrm>
            <a:off x="4788024" y="901243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46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DF67D64-4707-264D-A350-FA1BD9CF53C3}"/>
              </a:ext>
            </a:extLst>
          </p:cNvPr>
          <p:cNvSpPr txBox="1"/>
          <p:nvPr/>
        </p:nvSpPr>
        <p:spPr>
          <a:xfrm>
            <a:off x="6333005" y="1491510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67</a:t>
            </a:r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37" name="Content Placeholder 36" descr="A picture containing table&#10;&#10;Description automatically generated">
            <a:extLst>
              <a:ext uri="{FF2B5EF4-FFF2-40B4-BE49-F238E27FC236}">
                <a16:creationId xmlns:a16="http://schemas.microsoft.com/office/drawing/2014/main" id="{91395224-4891-E140-979B-5F32DFF593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48" b="45141"/>
          <a:stretch/>
        </p:blipFill>
        <p:spPr>
          <a:xfrm>
            <a:off x="779248" y="3303445"/>
            <a:ext cx="7391400" cy="1903709"/>
          </a:xfrm>
        </p:spPr>
      </p:pic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3EE8F278-33D4-6C4D-8BDE-985373E5BB73}"/>
              </a:ext>
            </a:extLst>
          </p:cNvPr>
          <p:cNvSpPr txBox="1">
            <a:spLocks/>
          </p:cNvSpPr>
          <p:nvPr/>
        </p:nvSpPr>
        <p:spPr bwMode="auto">
          <a:xfrm>
            <a:off x="779248" y="5366493"/>
            <a:ext cx="7391400" cy="87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Wingdings 2" pitchFamily="-128" charset="2"/>
              <a:buChar char="¢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60000"/>
              <a:buFont typeface="Wingdings 2" pitchFamily="-128" charset="2"/>
              <a:buChar char="£"/>
              <a:defRPr sz="2600">
                <a:solidFill>
                  <a:schemeClr val="tx1"/>
                </a:solidFill>
                <a:latin typeface="+mn-lt"/>
              </a:defRPr>
            </a:lvl2pPr>
            <a:lvl3pPr marL="12573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"/>
              <a:defRPr sz="2000">
                <a:solidFill>
                  <a:schemeClr val="tx1"/>
                </a:solidFill>
                <a:latin typeface="+mn-lt"/>
              </a:defRPr>
            </a:lvl3pPr>
            <a:lvl4pPr marL="17145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"/>
              <a:defRPr sz="2000">
                <a:solidFill>
                  <a:schemeClr val="tx1"/>
                </a:solidFill>
                <a:latin typeface="+mn-lt"/>
              </a:defRPr>
            </a:lvl4pPr>
            <a:lvl5pPr marL="21717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5pPr>
            <a:lvl6pPr marL="26289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6pPr>
            <a:lvl7pPr marL="30861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7pPr>
            <a:lvl8pPr marL="35433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8pPr>
            <a:lvl9pPr marL="40005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NL" sz="2000" kern="0" dirty="0"/>
              <a:t>We can find the route with the lowest expected travel time by applying Dijkstra</a:t>
            </a:r>
            <a:r>
              <a:rPr lang="nl-NL" sz="2000" kern="0" dirty="0"/>
              <a:t> (</a:t>
            </a:r>
            <a:r>
              <a:rPr lang="nl-NL" sz="2000" b="1" kern="0" dirty="0" err="1"/>
              <a:t>Exercise</a:t>
            </a:r>
            <a:r>
              <a:rPr lang="nl-NL" sz="2000" b="1" kern="0" dirty="0"/>
              <a:t> 22 part a</a:t>
            </a:r>
            <a:r>
              <a:rPr lang="nl-NL" sz="2000" kern="0" dirty="0"/>
              <a:t>)</a:t>
            </a:r>
            <a:endParaRPr lang="en-NL" sz="2000" kern="0" dirty="0"/>
          </a:p>
          <a:p>
            <a:endParaRPr lang="en-NL" kern="0" dirty="0"/>
          </a:p>
          <a:p>
            <a:endParaRPr lang="en-NL" kern="0" dirty="0"/>
          </a:p>
        </p:txBody>
      </p:sp>
    </p:spTree>
    <p:extLst>
      <p:ext uri="{BB962C8B-B14F-4D97-AF65-F5344CB8AC3E}">
        <p14:creationId xmlns:p14="http://schemas.microsoft.com/office/powerpoint/2010/main" val="331081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7784A-1ED7-E94D-B086-F927995B7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77574"/>
            <a:ext cx="7848600" cy="4670641"/>
          </a:xfrm>
        </p:spPr>
        <p:txBody>
          <a:bodyPr/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en-NL" dirty="0"/>
              <a:t>Simply replace each random variable T</a:t>
            </a:r>
            <a:r>
              <a:rPr lang="en-NL" baseline="-25000" dirty="0"/>
              <a:t>ij</a:t>
            </a:r>
            <a:r>
              <a:rPr lang="en-NL" dirty="0"/>
              <a:t> by its mean</a:t>
            </a:r>
            <a:r>
              <a:rPr lang="nl-NL" dirty="0"/>
              <a:t>:</a:t>
            </a:r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pPr marL="0" indent="0">
              <a:buNone/>
            </a:pPr>
            <a:endParaRPr lang="en-NL" dirty="0"/>
          </a:p>
          <a:p>
            <a:pPr marL="0" indent="0">
              <a:buNone/>
            </a:pPr>
            <a:endParaRPr lang="en-NL" dirty="0"/>
          </a:p>
          <a:p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932058-BA20-D043-96C7-9BD83C5A1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627E39-CF6A-6C42-BE9A-CC7CB9814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103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19386E9C-B89A-A748-BF50-AF250666C9BF}"/>
              </a:ext>
            </a:extLst>
          </p:cNvPr>
          <p:cNvSpPr/>
          <p:nvPr/>
        </p:nvSpPr>
        <p:spPr>
          <a:xfrm>
            <a:off x="1917218" y="364628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Flowchart: Connector 51">
            <a:extLst>
              <a:ext uri="{FF2B5EF4-FFF2-40B4-BE49-F238E27FC236}">
                <a16:creationId xmlns:a16="http://schemas.microsoft.com/office/drawing/2014/main" id="{8A6BE3D2-B294-5B46-AA3A-22116B8656CF}"/>
              </a:ext>
            </a:extLst>
          </p:cNvPr>
          <p:cNvSpPr/>
          <p:nvPr/>
        </p:nvSpPr>
        <p:spPr>
          <a:xfrm>
            <a:off x="2822205" y="2750959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Connector 52">
            <a:extLst>
              <a:ext uri="{FF2B5EF4-FFF2-40B4-BE49-F238E27FC236}">
                <a16:creationId xmlns:a16="http://schemas.microsoft.com/office/drawing/2014/main" id="{5661D3F8-52D0-D249-8C57-ADC33D148587}"/>
              </a:ext>
            </a:extLst>
          </p:cNvPr>
          <p:cNvSpPr/>
          <p:nvPr/>
        </p:nvSpPr>
        <p:spPr>
          <a:xfrm>
            <a:off x="4322212" y="2742395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Flowchart: Connector 57">
            <a:extLst>
              <a:ext uri="{FF2B5EF4-FFF2-40B4-BE49-F238E27FC236}">
                <a16:creationId xmlns:a16="http://schemas.microsoft.com/office/drawing/2014/main" id="{ED54F2B8-64FB-6247-BCD5-296FB20B3186}"/>
              </a:ext>
            </a:extLst>
          </p:cNvPr>
          <p:cNvSpPr/>
          <p:nvPr/>
        </p:nvSpPr>
        <p:spPr>
          <a:xfrm>
            <a:off x="4848841" y="456983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Flowchart: Connector 58">
            <a:extLst>
              <a:ext uri="{FF2B5EF4-FFF2-40B4-BE49-F238E27FC236}">
                <a16:creationId xmlns:a16="http://schemas.microsoft.com/office/drawing/2014/main" id="{D4130E51-BD1D-4048-AB76-16854C6EA36F}"/>
              </a:ext>
            </a:extLst>
          </p:cNvPr>
          <p:cNvSpPr/>
          <p:nvPr/>
        </p:nvSpPr>
        <p:spPr>
          <a:xfrm>
            <a:off x="6891065" y="3767355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7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52984A9-07B6-2C48-97B2-7180843CA9EF}"/>
              </a:ext>
            </a:extLst>
          </p:cNvPr>
          <p:cNvCxnSpPr>
            <a:stCxn id="6" idx="7"/>
            <a:endCxn id="7" idx="3"/>
          </p:cNvCxnSpPr>
          <p:nvPr/>
        </p:nvCxnSpPr>
        <p:spPr>
          <a:xfrm flipV="1">
            <a:off x="2211896" y="3043257"/>
            <a:ext cx="660869" cy="653179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44665C0-3DD0-4B45-BBE2-AE2B712F13CF}"/>
              </a:ext>
            </a:extLst>
          </p:cNvPr>
          <p:cNvCxnSpPr>
            <a:cxnSpLocks/>
            <a:stCxn id="7" idx="6"/>
            <a:endCxn id="8" idx="2"/>
          </p:cNvCxnSpPr>
          <p:nvPr/>
        </p:nvCxnSpPr>
        <p:spPr>
          <a:xfrm flipV="1">
            <a:off x="3167438" y="2913620"/>
            <a:ext cx="1154772" cy="856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52612AC-1EB9-2842-8B71-C6B3CD7B0DE2}"/>
              </a:ext>
            </a:extLst>
          </p:cNvPr>
          <p:cNvCxnSpPr>
            <a:cxnSpLocks/>
            <a:stCxn id="8" idx="4"/>
            <a:endCxn id="9" idx="0"/>
          </p:cNvCxnSpPr>
          <p:nvPr/>
        </p:nvCxnSpPr>
        <p:spPr>
          <a:xfrm>
            <a:off x="4494831" y="3084842"/>
            <a:ext cx="526631" cy="14849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41E6293-2F41-C346-9733-272BF7169DD5}"/>
              </a:ext>
            </a:extLst>
          </p:cNvPr>
          <p:cNvCxnSpPr>
            <a:cxnSpLocks/>
            <a:stCxn id="9" idx="6"/>
            <a:endCxn id="10" idx="3"/>
          </p:cNvCxnSpPr>
          <p:nvPr/>
        </p:nvCxnSpPr>
        <p:spPr>
          <a:xfrm flipV="1">
            <a:off x="5194074" y="4059655"/>
            <a:ext cx="1747548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D77EE5F-2C9C-8642-899E-5F1CF06FC6E4}"/>
              </a:ext>
            </a:extLst>
          </p:cNvPr>
          <p:cNvSpPr txBox="1"/>
          <p:nvPr/>
        </p:nvSpPr>
        <p:spPr>
          <a:xfrm>
            <a:off x="2141762" y="2975610"/>
            <a:ext cx="466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DEA900-8B60-F747-94E6-62AAB3220543}"/>
              </a:ext>
            </a:extLst>
          </p:cNvPr>
          <p:cNvSpPr txBox="1"/>
          <p:nvPr/>
        </p:nvSpPr>
        <p:spPr>
          <a:xfrm>
            <a:off x="3548750" y="25649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05C3DC-E97B-AE44-9D2E-476EA1EB00E6}"/>
              </a:ext>
            </a:extLst>
          </p:cNvPr>
          <p:cNvSpPr txBox="1"/>
          <p:nvPr/>
        </p:nvSpPr>
        <p:spPr>
          <a:xfrm>
            <a:off x="3635314" y="338737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A58A131-48C9-C24D-90A3-B80AA98B03EB}"/>
              </a:ext>
            </a:extLst>
          </p:cNvPr>
          <p:cNvSpPr txBox="1"/>
          <p:nvPr/>
        </p:nvSpPr>
        <p:spPr>
          <a:xfrm>
            <a:off x="4814058" y="361289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A85C7F1-BD16-1649-9AE9-982390245201}"/>
              </a:ext>
            </a:extLst>
          </p:cNvPr>
          <p:cNvSpPr txBox="1"/>
          <p:nvPr/>
        </p:nvSpPr>
        <p:spPr>
          <a:xfrm>
            <a:off x="4038958" y="475324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0" name="Flowchart: Connector 94">
            <a:extLst>
              <a:ext uri="{FF2B5EF4-FFF2-40B4-BE49-F238E27FC236}">
                <a16:creationId xmlns:a16="http://schemas.microsoft.com/office/drawing/2014/main" id="{2DF45B46-C438-F047-B593-CA1ADE69BCE9}"/>
              </a:ext>
            </a:extLst>
          </p:cNvPr>
          <p:cNvSpPr/>
          <p:nvPr/>
        </p:nvSpPr>
        <p:spPr>
          <a:xfrm>
            <a:off x="3285232" y="456983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415DFA7-7742-894D-A470-173B98C063F6}"/>
              </a:ext>
            </a:extLst>
          </p:cNvPr>
          <p:cNvCxnSpPr>
            <a:cxnSpLocks/>
            <a:stCxn id="6" idx="5"/>
            <a:endCxn id="20" idx="1"/>
          </p:cNvCxnSpPr>
          <p:nvPr/>
        </p:nvCxnSpPr>
        <p:spPr>
          <a:xfrm>
            <a:off x="2211899" y="3938583"/>
            <a:ext cx="1123895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1AE6C2-5407-764D-8F4E-6B30BE6D12BA}"/>
              </a:ext>
            </a:extLst>
          </p:cNvPr>
          <p:cNvCxnSpPr>
            <a:cxnSpLocks/>
            <a:stCxn id="20" idx="6"/>
            <a:endCxn id="9" idx="2"/>
          </p:cNvCxnSpPr>
          <p:nvPr/>
        </p:nvCxnSpPr>
        <p:spPr>
          <a:xfrm>
            <a:off x="3630463" y="4741055"/>
            <a:ext cx="1218376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6CADCE7-0FCC-534C-98A9-04E20DA1C24E}"/>
              </a:ext>
            </a:extLst>
          </p:cNvPr>
          <p:cNvSpPr txBox="1"/>
          <p:nvPr/>
        </p:nvSpPr>
        <p:spPr>
          <a:xfrm>
            <a:off x="2345419" y="428999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8E1F533-1ED6-8C45-B642-0A142AEA3F31}"/>
              </a:ext>
            </a:extLst>
          </p:cNvPr>
          <p:cNvCxnSpPr>
            <a:cxnSpLocks/>
            <a:stCxn id="20" idx="0"/>
            <a:endCxn id="7" idx="4"/>
          </p:cNvCxnSpPr>
          <p:nvPr/>
        </p:nvCxnSpPr>
        <p:spPr>
          <a:xfrm flipH="1" flipV="1">
            <a:off x="2994822" y="3093407"/>
            <a:ext cx="463027" cy="147643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8830E07-5516-9F4E-B5C2-4F5CDEE67696}"/>
              </a:ext>
            </a:extLst>
          </p:cNvPr>
          <p:cNvSpPr txBox="1"/>
          <p:nvPr/>
        </p:nvSpPr>
        <p:spPr>
          <a:xfrm>
            <a:off x="2749785" y="3612891"/>
            <a:ext cx="495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D256E95-8FD8-5747-8410-CB682CD0A86B}"/>
              </a:ext>
            </a:extLst>
          </p:cNvPr>
          <p:cNvSpPr txBox="1"/>
          <p:nvPr/>
        </p:nvSpPr>
        <p:spPr>
          <a:xfrm>
            <a:off x="6003953" y="4365538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19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6BE9810-9349-2043-9550-CB57747CD9F3}"/>
              </a:ext>
            </a:extLst>
          </p:cNvPr>
          <p:cNvCxnSpPr>
            <a:cxnSpLocks/>
            <a:stCxn id="8" idx="3"/>
            <a:endCxn id="20" idx="7"/>
          </p:cNvCxnSpPr>
          <p:nvPr/>
        </p:nvCxnSpPr>
        <p:spPr>
          <a:xfrm flipH="1">
            <a:off x="3579910" y="3034695"/>
            <a:ext cx="792863" cy="15852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owchart: Connector 52">
            <a:extLst>
              <a:ext uri="{FF2B5EF4-FFF2-40B4-BE49-F238E27FC236}">
                <a16:creationId xmlns:a16="http://schemas.microsoft.com/office/drawing/2014/main" id="{D4F6D88D-D3B2-5A4D-BD86-7EC39BB563A7}"/>
              </a:ext>
            </a:extLst>
          </p:cNvPr>
          <p:cNvSpPr/>
          <p:nvPr/>
        </p:nvSpPr>
        <p:spPr>
          <a:xfrm>
            <a:off x="5939242" y="2763195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E5F6823-2120-B84E-8540-C770C1D52CD3}"/>
              </a:ext>
            </a:extLst>
          </p:cNvPr>
          <p:cNvCxnSpPr>
            <a:cxnSpLocks/>
            <a:stCxn id="8" idx="6"/>
            <a:endCxn id="28" idx="2"/>
          </p:cNvCxnSpPr>
          <p:nvPr/>
        </p:nvCxnSpPr>
        <p:spPr>
          <a:xfrm>
            <a:off x="4667448" y="2913615"/>
            <a:ext cx="1271797" cy="208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7C061D8-32D8-764A-B465-432A69BE9E1B}"/>
              </a:ext>
            </a:extLst>
          </p:cNvPr>
          <p:cNvCxnSpPr>
            <a:cxnSpLocks/>
            <a:stCxn id="28" idx="5"/>
            <a:endCxn id="10" idx="1"/>
          </p:cNvCxnSpPr>
          <p:nvPr/>
        </p:nvCxnSpPr>
        <p:spPr>
          <a:xfrm>
            <a:off x="6233922" y="3055487"/>
            <a:ext cx="707705" cy="76201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D3D8C19-594C-4B46-93BE-9753079353E4}"/>
              </a:ext>
            </a:extLst>
          </p:cNvPr>
          <p:cNvSpPr txBox="1"/>
          <p:nvPr/>
        </p:nvSpPr>
        <p:spPr>
          <a:xfrm>
            <a:off x="4980519" y="2564907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82DCA51-9498-0741-94FD-C825802E00E3}"/>
              </a:ext>
            </a:extLst>
          </p:cNvPr>
          <p:cNvSpPr txBox="1"/>
          <p:nvPr/>
        </p:nvSpPr>
        <p:spPr>
          <a:xfrm>
            <a:off x="6525499" y="315517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05609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  <p:bldP spid="8" grpId="0" animBg="1"/>
      <p:bldP spid="9" grpId="0" animBg="1"/>
      <p:bldP spid="10" grpId="0" animBg="1"/>
      <p:bldP spid="15" grpId="0"/>
      <p:bldP spid="16" grpId="0"/>
      <p:bldP spid="17" grpId="0"/>
      <p:bldP spid="18" grpId="0"/>
      <p:bldP spid="19" grpId="0"/>
      <p:bldP spid="20" grpId="0" animBg="1"/>
      <p:bldP spid="23" grpId="0"/>
      <p:bldP spid="25" grpId="0"/>
      <p:bldP spid="26" grpId="0"/>
      <p:bldP spid="28" grpId="0" animBg="1"/>
      <p:bldP spid="31" grpId="0"/>
      <p:bldP spid="32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E95C3-929E-9B45-A77C-3B58406EF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Arriving in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AE9CBD-D0A0-294F-AC8D-8CC957DFF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209800"/>
            <a:ext cx="7391400" cy="3739480"/>
          </a:xfrm>
        </p:spPr>
        <p:txBody>
          <a:bodyPr/>
          <a:lstStyle/>
          <a:p>
            <a:r>
              <a:rPr lang="nl-NL" dirty="0" err="1"/>
              <a:t>What</a:t>
            </a:r>
            <a:r>
              <a:rPr lang="nl-NL" dirty="0"/>
              <a:t> </a:t>
            </a:r>
            <a:r>
              <a:rPr lang="nl-NL" dirty="0" err="1"/>
              <a:t>if</a:t>
            </a:r>
            <a:r>
              <a:rPr lang="nl-NL" dirty="0"/>
              <a:t> </a:t>
            </a:r>
            <a:r>
              <a:rPr lang="nl-NL" dirty="0" err="1"/>
              <a:t>you</a:t>
            </a:r>
            <a:r>
              <a:rPr lang="nl-NL" dirty="0"/>
              <a:t> want </a:t>
            </a:r>
            <a:r>
              <a:rPr lang="en-NL" dirty="0"/>
              <a:t>to find the route that maximises the probability of arriving at your destination in time</a:t>
            </a:r>
            <a:r>
              <a:rPr lang="nl-NL" dirty="0"/>
              <a:t>?</a:t>
            </a:r>
            <a:endParaRPr lang="en-NL" dirty="0"/>
          </a:p>
          <a:p>
            <a:endParaRPr lang="en-NL" dirty="0"/>
          </a:p>
          <a:p>
            <a:r>
              <a:rPr lang="en-NL" dirty="0"/>
              <a:t>This could be a different route!</a:t>
            </a:r>
            <a:endParaRPr lang="nl-NL" dirty="0"/>
          </a:p>
          <a:p>
            <a:endParaRPr lang="nl-NL" dirty="0"/>
          </a:p>
          <a:p>
            <a:r>
              <a:rPr lang="nl-NL" dirty="0"/>
              <a:t>…</a:t>
            </a:r>
            <a:r>
              <a:rPr lang="nl-NL" dirty="0" err="1"/>
              <a:t>and</a:t>
            </a:r>
            <a:r>
              <a:rPr lang="nl-NL" dirty="0"/>
              <a:t>, </a:t>
            </a:r>
            <a:r>
              <a:rPr lang="nl-NL" dirty="0" err="1"/>
              <a:t>unfortunately</a:t>
            </a:r>
            <a:r>
              <a:rPr lang="nl-NL" dirty="0"/>
              <a:t>, </a:t>
            </a:r>
            <a:r>
              <a:rPr lang="nl-NL" dirty="0" err="1"/>
              <a:t>this</a:t>
            </a:r>
            <a:r>
              <a:rPr lang="nl-NL" dirty="0"/>
              <a:t> route </a:t>
            </a:r>
            <a:r>
              <a:rPr lang="nl-NL" dirty="0" err="1"/>
              <a:t>cannot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found </a:t>
            </a:r>
            <a:r>
              <a:rPr lang="nl-NL" dirty="0" err="1"/>
              <a:t>by</a:t>
            </a:r>
            <a:r>
              <a:rPr lang="nl-NL" dirty="0"/>
              <a:t> Dijkstra...</a:t>
            </a:r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084847-3654-714C-86F6-FA5500D3A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B0FE6F-74D5-6842-B65A-42416D4AE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104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77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7C275-6815-6B4E-8BE6-62EB19141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Why</a:t>
            </a:r>
            <a:r>
              <a:rPr lang="nl-NL" dirty="0"/>
              <a:t> different routes?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42C72-6B85-E343-A964-1988C11B1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839" y="2138942"/>
            <a:ext cx="7391400" cy="3882353"/>
          </a:xfrm>
        </p:spPr>
        <p:txBody>
          <a:bodyPr/>
          <a:lstStyle/>
          <a:p>
            <a:r>
              <a:rPr lang="nl-NL" sz="2400" dirty="0" err="1"/>
              <a:t>If</a:t>
            </a:r>
            <a:r>
              <a:rPr lang="nl-NL" sz="2400" dirty="0"/>
              <a:t> </a:t>
            </a:r>
            <a:r>
              <a:rPr lang="nl-NL" sz="2400" dirty="0" err="1"/>
              <a:t>interested</a:t>
            </a:r>
            <a:r>
              <a:rPr lang="nl-NL" sz="2400" dirty="0"/>
              <a:t> in </a:t>
            </a:r>
            <a:r>
              <a:rPr lang="nl-NL" sz="2400" dirty="0" err="1"/>
              <a:t>expectated</a:t>
            </a:r>
            <a:r>
              <a:rPr lang="nl-NL" sz="2400" dirty="0"/>
              <a:t> </a:t>
            </a:r>
            <a:r>
              <a:rPr lang="nl-NL" sz="2400" dirty="0" err="1"/>
              <a:t>travel</a:t>
            </a:r>
            <a:r>
              <a:rPr lang="nl-NL" sz="2400" dirty="0"/>
              <a:t> time: </a:t>
            </a:r>
          </a:p>
          <a:p>
            <a:pPr marL="0" indent="0">
              <a:buNone/>
            </a:pPr>
            <a:r>
              <a:rPr lang="nl-NL" sz="2400" dirty="0"/>
              <a:t>	</a:t>
            </a:r>
            <a:r>
              <a:rPr lang="en-NL" sz="2400" dirty="0"/>
              <a:t>T</a:t>
            </a:r>
            <a:r>
              <a:rPr lang="en-NL" sz="2400" baseline="-25000" dirty="0"/>
              <a:t>12</a:t>
            </a:r>
            <a:r>
              <a:rPr lang="en-NL" sz="2400" dirty="0"/>
              <a:t> </a:t>
            </a:r>
            <a:r>
              <a:rPr lang="nl-NL" sz="2400" dirty="0"/>
              <a:t>(</a:t>
            </a:r>
            <a:r>
              <a:rPr lang="nl-NL" sz="2400" dirty="0" err="1"/>
              <a:t>mean</a:t>
            </a:r>
            <a:r>
              <a:rPr lang="nl-NL" sz="2400" dirty="0"/>
              <a:t> 12) </a:t>
            </a:r>
            <a:r>
              <a:rPr lang="nl-NL" sz="2400" dirty="0" err="1"/>
              <a:t>preferred</a:t>
            </a:r>
            <a:r>
              <a:rPr lang="nl-NL" sz="2400" dirty="0"/>
              <a:t> over (</a:t>
            </a:r>
            <a:r>
              <a:rPr lang="nl-NL" sz="2400" dirty="0" err="1"/>
              <a:t>mean</a:t>
            </a:r>
            <a:r>
              <a:rPr lang="nl-NL" sz="2400" dirty="0"/>
              <a:t> 15)</a:t>
            </a:r>
            <a:r>
              <a:rPr lang="en-NL" sz="2400" dirty="0"/>
              <a:t> T</a:t>
            </a:r>
            <a:r>
              <a:rPr lang="en-NL" sz="2400" baseline="-25000" dirty="0"/>
              <a:t>13</a:t>
            </a:r>
            <a:endParaRPr lang="nl-NL" sz="2400" baseline="-25000" dirty="0"/>
          </a:p>
          <a:p>
            <a:pPr marL="0" indent="0">
              <a:buNone/>
            </a:pPr>
            <a:endParaRPr lang="nl-NL" sz="2400" baseline="-25000" dirty="0"/>
          </a:p>
          <a:p>
            <a:r>
              <a:rPr lang="nl-NL" sz="2400" dirty="0" err="1"/>
              <a:t>However</a:t>
            </a:r>
            <a:r>
              <a:rPr lang="nl-NL" sz="2400" dirty="0"/>
              <a:t>, </a:t>
            </a:r>
            <a:r>
              <a:rPr lang="nl-NL" sz="2400" dirty="0" err="1"/>
              <a:t>if</a:t>
            </a:r>
            <a:r>
              <a:rPr lang="nl-NL" sz="2400" dirty="0"/>
              <a:t> </a:t>
            </a:r>
            <a:r>
              <a:rPr lang="nl-NL" sz="2400" dirty="0" err="1"/>
              <a:t>interested</a:t>
            </a:r>
            <a:r>
              <a:rPr lang="nl-NL" sz="2400" dirty="0"/>
              <a:t> in </a:t>
            </a:r>
            <a:r>
              <a:rPr lang="nl-NL" sz="2400" dirty="0" err="1"/>
              <a:t>the</a:t>
            </a:r>
            <a:r>
              <a:rPr lang="nl-NL" sz="2400" dirty="0"/>
              <a:t> </a:t>
            </a:r>
            <a:r>
              <a:rPr lang="nl-NL" sz="2400" dirty="0" err="1"/>
              <a:t>probability</a:t>
            </a:r>
            <a:r>
              <a:rPr lang="nl-NL" sz="2400" dirty="0"/>
              <a:t> of </a:t>
            </a:r>
            <a:r>
              <a:rPr lang="nl-NL" sz="2400" dirty="0" err="1"/>
              <a:t>arriving</a:t>
            </a:r>
            <a:r>
              <a:rPr lang="nl-NL" sz="2400" dirty="0"/>
              <a:t> </a:t>
            </a:r>
            <a:r>
              <a:rPr lang="nl-NL" sz="2400" dirty="0" err="1"/>
              <a:t>within</a:t>
            </a:r>
            <a:r>
              <a:rPr lang="nl-NL" sz="2400" dirty="0"/>
              <a:t> 20 minutes:</a:t>
            </a:r>
          </a:p>
          <a:p>
            <a:endParaRPr lang="nl-NL" sz="2400" dirty="0"/>
          </a:p>
          <a:p>
            <a:pPr marL="0" indent="0">
              <a:buNone/>
            </a:pPr>
            <a:r>
              <a:rPr lang="nl-NL" sz="2400" dirty="0"/>
              <a:t>		</a:t>
            </a:r>
            <a:endParaRPr lang="en-NL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71C3C8-D049-2C44-B3A4-4018BA34B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7A73F9-7A9C-3C49-8D42-866EF7A3D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105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C530DBCB-1404-655D-1D5F-53A88E6EA1B3}"/>
              </a:ext>
            </a:extLst>
          </p:cNvPr>
          <p:cNvSpPr/>
          <p:nvPr/>
        </p:nvSpPr>
        <p:spPr>
          <a:xfrm>
            <a:off x="5796140" y="114234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A4E68949-5F15-B5DF-A602-BF4CFC6A040F}"/>
              </a:ext>
            </a:extLst>
          </p:cNvPr>
          <p:cNvSpPr/>
          <p:nvPr/>
        </p:nvSpPr>
        <p:spPr>
          <a:xfrm>
            <a:off x="7035081" y="114234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Vrije vorm: vorm 10">
            <a:extLst>
              <a:ext uri="{FF2B5EF4-FFF2-40B4-BE49-F238E27FC236}">
                <a16:creationId xmlns:a16="http://schemas.microsoft.com/office/drawing/2014/main" id="{CBF3DF72-8519-FB2E-6163-E09F8953C71A}"/>
              </a:ext>
            </a:extLst>
          </p:cNvPr>
          <p:cNvSpPr/>
          <p:nvPr/>
        </p:nvSpPr>
        <p:spPr>
          <a:xfrm>
            <a:off x="6056676" y="825918"/>
            <a:ext cx="1120877" cy="294967"/>
          </a:xfrm>
          <a:custGeom>
            <a:avLst/>
            <a:gdLst>
              <a:gd name="connsiteX0" fmla="*/ 0 w 1120877"/>
              <a:gd name="connsiteY0" fmla="*/ 294967 h 294967"/>
              <a:gd name="connsiteX1" fmla="*/ 629264 w 1120877"/>
              <a:gd name="connsiteY1" fmla="*/ 0 h 294967"/>
              <a:gd name="connsiteX2" fmla="*/ 1120877 w 1120877"/>
              <a:gd name="connsiteY2" fmla="*/ 294967 h 29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0877" h="294967">
                <a:moveTo>
                  <a:pt x="0" y="294967"/>
                </a:moveTo>
                <a:cubicBezTo>
                  <a:pt x="221225" y="147483"/>
                  <a:pt x="442451" y="0"/>
                  <a:pt x="629264" y="0"/>
                </a:cubicBezTo>
                <a:cubicBezTo>
                  <a:pt x="816077" y="0"/>
                  <a:pt x="968477" y="147483"/>
                  <a:pt x="1120877" y="29496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70B03936-33A9-FCBA-7EF0-8AD029307889}"/>
              </a:ext>
            </a:extLst>
          </p:cNvPr>
          <p:cNvSpPr/>
          <p:nvPr/>
        </p:nvSpPr>
        <p:spPr>
          <a:xfrm>
            <a:off x="6046844" y="1524006"/>
            <a:ext cx="1130709" cy="216311"/>
          </a:xfrm>
          <a:custGeom>
            <a:avLst/>
            <a:gdLst>
              <a:gd name="connsiteX0" fmla="*/ 0 w 1130709"/>
              <a:gd name="connsiteY0" fmla="*/ 0 h 216310"/>
              <a:gd name="connsiteX1" fmla="*/ 658761 w 1130709"/>
              <a:gd name="connsiteY1" fmla="*/ 216310 h 216310"/>
              <a:gd name="connsiteX2" fmla="*/ 1130709 w 1130709"/>
              <a:gd name="connsiteY2" fmla="*/ 0 h 21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0709" h="216310">
                <a:moveTo>
                  <a:pt x="0" y="0"/>
                </a:moveTo>
                <a:cubicBezTo>
                  <a:pt x="235155" y="108155"/>
                  <a:pt x="470310" y="216310"/>
                  <a:pt x="658761" y="216310"/>
                </a:cubicBezTo>
                <a:cubicBezTo>
                  <a:pt x="847212" y="216310"/>
                  <a:pt x="1050412" y="31135"/>
                  <a:pt x="1130709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A47092F-5845-A887-05C9-32B6D9555E36}"/>
              </a:ext>
            </a:extLst>
          </p:cNvPr>
          <p:cNvSpPr txBox="1"/>
          <p:nvPr/>
        </p:nvSpPr>
        <p:spPr>
          <a:xfrm>
            <a:off x="5893553" y="568735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dirty="0"/>
              <a:t>T</a:t>
            </a:r>
            <a:r>
              <a:rPr lang="en-NL" baseline="-25000" dirty="0"/>
              <a:t>12</a:t>
            </a:r>
            <a:endParaRPr lang="nl-NL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79E91DF8-4E50-D104-4AA4-A914231C0C8C}"/>
              </a:ext>
            </a:extLst>
          </p:cNvPr>
          <p:cNvSpPr txBox="1"/>
          <p:nvPr/>
        </p:nvSpPr>
        <p:spPr>
          <a:xfrm>
            <a:off x="6948264" y="167429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L" dirty="0"/>
              <a:t>T</a:t>
            </a:r>
            <a:r>
              <a:rPr lang="en-NL" baseline="-25000" dirty="0"/>
              <a:t>1</a:t>
            </a:r>
            <a:r>
              <a:rPr lang="nl-NL" baseline="-25000" dirty="0"/>
              <a:t>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759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D55EF0-7895-2F41-8215-5076513DF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5412C0-AD46-DA44-9347-55B00FC51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106</a:t>
            </a:fld>
            <a:endParaRPr lang="en-US" altLang="nl-NL">
              <a:solidFill>
                <a:schemeClr val="tx1"/>
              </a:solidFill>
            </a:endParaRPr>
          </a:p>
        </p:txBody>
      </p:sp>
      <p:pic>
        <p:nvPicPr>
          <p:cNvPr id="10" name="Content Placeholder 9" descr="Chart, histogram&#10;&#10;Description automatically generated">
            <a:extLst>
              <a:ext uri="{FF2B5EF4-FFF2-40B4-BE49-F238E27FC236}">
                <a16:creationId xmlns:a16="http://schemas.microsoft.com/office/drawing/2014/main" id="{04A1A230-37EB-8149-A702-F81420657A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8" y="1628806"/>
            <a:ext cx="7325411" cy="4312639"/>
          </a:xfrm>
        </p:spPr>
      </p:pic>
    </p:spTree>
    <p:extLst>
      <p:ext uri="{BB962C8B-B14F-4D97-AF65-F5344CB8AC3E}">
        <p14:creationId xmlns:p14="http://schemas.microsoft.com/office/powerpoint/2010/main" val="119524993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D55EF0-7895-2F41-8215-5076513DF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5412C0-AD46-DA44-9347-55B00FC51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107</a:t>
            </a:fld>
            <a:endParaRPr lang="en-US" altLang="nl-NL">
              <a:solidFill>
                <a:schemeClr val="tx1"/>
              </a:solidFill>
            </a:endParaRPr>
          </a:p>
        </p:txBody>
      </p:sp>
      <p:pic>
        <p:nvPicPr>
          <p:cNvPr id="10" name="Content Placeholder 9" descr="Chart, histogram&#10;&#10;Description automatically generated">
            <a:extLst>
              <a:ext uri="{FF2B5EF4-FFF2-40B4-BE49-F238E27FC236}">
                <a16:creationId xmlns:a16="http://schemas.microsoft.com/office/drawing/2014/main" id="{04A1A230-37EB-8149-A702-F81420657A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8" y="1628806"/>
            <a:ext cx="7325411" cy="4312639"/>
          </a:xfrm>
        </p:spPr>
      </p:pic>
      <p:grpSp>
        <p:nvGrpSpPr>
          <p:cNvPr id="23" name="Groep 22">
            <a:extLst>
              <a:ext uri="{FF2B5EF4-FFF2-40B4-BE49-F238E27FC236}">
                <a16:creationId xmlns:a16="http://schemas.microsoft.com/office/drawing/2014/main" id="{88674283-96E5-302C-9B10-0EF13546F4D3}"/>
              </a:ext>
            </a:extLst>
          </p:cNvPr>
          <p:cNvGrpSpPr/>
          <p:nvPr/>
        </p:nvGrpSpPr>
        <p:grpSpPr>
          <a:xfrm>
            <a:off x="2831551" y="2334604"/>
            <a:ext cx="835920" cy="2119320"/>
            <a:chOff x="2831551" y="2334604"/>
            <a:chExt cx="835920" cy="2119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6" name="Inkt 5">
                  <a:extLst>
                    <a:ext uri="{FF2B5EF4-FFF2-40B4-BE49-F238E27FC236}">
                      <a16:creationId xmlns:a16="http://schemas.microsoft.com/office/drawing/2014/main" id="{655EFDC4-E9C8-C18C-2777-69023B8D79E1}"/>
                    </a:ext>
                  </a:extLst>
                </p14:cNvPr>
                <p14:cNvContentPartPr/>
                <p14:nvPr/>
              </p14:nvContentPartPr>
              <p14:xfrm>
                <a:off x="3667111" y="4336204"/>
                <a:ext cx="360" cy="108000"/>
              </p14:xfrm>
            </p:contentPart>
          </mc:Choice>
          <mc:Fallback xmlns="">
            <p:pic>
              <p:nvPicPr>
                <p:cNvPr id="6" name="Inkt 5">
                  <a:extLst>
                    <a:ext uri="{FF2B5EF4-FFF2-40B4-BE49-F238E27FC236}">
                      <a16:creationId xmlns:a16="http://schemas.microsoft.com/office/drawing/2014/main" id="{655EFDC4-E9C8-C18C-2777-69023B8D79E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658471" y="4327564"/>
                  <a:ext cx="1800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7" name="Inkt 6">
                  <a:extLst>
                    <a:ext uri="{FF2B5EF4-FFF2-40B4-BE49-F238E27FC236}">
                      <a16:creationId xmlns:a16="http://schemas.microsoft.com/office/drawing/2014/main" id="{16A1C36B-C9C0-E57D-855E-784B57B81F63}"/>
                    </a:ext>
                  </a:extLst>
                </p14:cNvPr>
                <p14:cNvContentPartPr/>
                <p14:nvPr/>
              </p14:nvContentPartPr>
              <p14:xfrm>
                <a:off x="2978791" y="3701884"/>
                <a:ext cx="417960" cy="752040"/>
              </p14:xfrm>
            </p:contentPart>
          </mc:Choice>
          <mc:Fallback xmlns="">
            <p:pic>
              <p:nvPicPr>
                <p:cNvPr id="7" name="Inkt 6">
                  <a:extLst>
                    <a:ext uri="{FF2B5EF4-FFF2-40B4-BE49-F238E27FC236}">
                      <a16:creationId xmlns:a16="http://schemas.microsoft.com/office/drawing/2014/main" id="{16A1C36B-C9C0-E57D-855E-784B57B81F63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970151" y="3692884"/>
                  <a:ext cx="435600" cy="76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9" name="Inkt 8">
                  <a:extLst>
                    <a:ext uri="{FF2B5EF4-FFF2-40B4-BE49-F238E27FC236}">
                      <a16:creationId xmlns:a16="http://schemas.microsoft.com/office/drawing/2014/main" id="{0420660C-A62D-9EF7-F555-905FE575BE91}"/>
                    </a:ext>
                  </a:extLst>
                </p14:cNvPr>
                <p14:cNvContentPartPr/>
                <p14:nvPr/>
              </p14:nvContentPartPr>
              <p14:xfrm>
                <a:off x="3234751" y="4026244"/>
                <a:ext cx="171000" cy="427680"/>
              </p14:xfrm>
            </p:contentPart>
          </mc:Choice>
          <mc:Fallback xmlns="">
            <p:pic>
              <p:nvPicPr>
                <p:cNvPr id="9" name="Inkt 8">
                  <a:extLst>
                    <a:ext uri="{FF2B5EF4-FFF2-40B4-BE49-F238E27FC236}">
                      <a16:creationId xmlns:a16="http://schemas.microsoft.com/office/drawing/2014/main" id="{0420660C-A62D-9EF7-F555-905FE575BE91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225751" y="4017244"/>
                  <a:ext cx="188640" cy="44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Inkt 11">
                  <a:extLst>
                    <a:ext uri="{FF2B5EF4-FFF2-40B4-BE49-F238E27FC236}">
                      <a16:creationId xmlns:a16="http://schemas.microsoft.com/office/drawing/2014/main" id="{6F7B87EB-4778-E298-A0D9-42A4D6688F16}"/>
                    </a:ext>
                  </a:extLst>
                </p14:cNvPr>
                <p14:cNvContentPartPr/>
                <p14:nvPr/>
              </p14:nvContentPartPr>
              <p14:xfrm>
                <a:off x="3391351" y="4207324"/>
                <a:ext cx="97920" cy="226800"/>
              </p14:xfrm>
            </p:contentPart>
          </mc:Choice>
          <mc:Fallback xmlns="">
            <p:pic>
              <p:nvPicPr>
                <p:cNvPr id="12" name="Inkt 11">
                  <a:extLst>
                    <a:ext uri="{FF2B5EF4-FFF2-40B4-BE49-F238E27FC236}">
                      <a16:creationId xmlns:a16="http://schemas.microsoft.com/office/drawing/2014/main" id="{6F7B87EB-4778-E298-A0D9-42A4D6688F16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382351" y="4198684"/>
                  <a:ext cx="11556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4" name="Inkt 13">
                  <a:extLst>
                    <a:ext uri="{FF2B5EF4-FFF2-40B4-BE49-F238E27FC236}">
                      <a16:creationId xmlns:a16="http://schemas.microsoft.com/office/drawing/2014/main" id="{AB055B6B-32C1-A572-5C26-D560E1AF7217}"/>
                    </a:ext>
                  </a:extLst>
                </p14:cNvPr>
                <p14:cNvContentPartPr/>
                <p14:nvPr/>
              </p14:nvContentPartPr>
              <p14:xfrm>
                <a:off x="3509071" y="4228204"/>
                <a:ext cx="39960" cy="167040"/>
              </p14:xfrm>
            </p:contentPart>
          </mc:Choice>
          <mc:Fallback xmlns="">
            <p:pic>
              <p:nvPicPr>
                <p:cNvPr id="14" name="Inkt 13">
                  <a:extLst>
                    <a:ext uri="{FF2B5EF4-FFF2-40B4-BE49-F238E27FC236}">
                      <a16:creationId xmlns:a16="http://schemas.microsoft.com/office/drawing/2014/main" id="{AB055B6B-32C1-A572-5C26-D560E1AF7217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500431" y="4219204"/>
                  <a:ext cx="5760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5" name="Inkt 14">
                  <a:extLst>
                    <a:ext uri="{FF2B5EF4-FFF2-40B4-BE49-F238E27FC236}">
                      <a16:creationId xmlns:a16="http://schemas.microsoft.com/office/drawing/2014/main" id="{71EB6CC6-FCBA-82A0-F130-BE5E1B9B8760}"/>
                    </a:ext>
                  </a:extLst>
                </p14:cNvPr>
                <p14:cNvContentPartPr/>
                <p14:nvPr/>
              </p14:nvContentPartPr>
              <p14:xfrm>
                <a:off x="2831551" y="3222004"/>
                <a:ext cx="518760" cy="1182600"/>
              </p14:xfrm>
            </p:contentPart>
          </mc:Choice>
          <mc:Fallback xmlns="">
            <p:pic>
              <p:nvPicPr>
                <p:cNvPr id="15" name="Inkt 14">
                  <a:extLst>
                    <a:ext uri="{FF2B5EF4-FFF2-40B4-BE49-F238E27FC236}">
                      <a16:creationId xmlns:a16="http://schemas.microsoft.com/office/drawing/2014/main" id="{71EB6CC6-FCBA-82A0-F130-BE5E1B9B876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822551" y="3213364"/>
                  <a:ext cx="536400" cy="120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6" name="Inkt 15">
                  <a:extLst>
                    <a:ext uri="{FF2B5EF4-FFF2-40B4-BE49-F238E27FC236}">
                      <a16:creationId xmlns:a16="http://schemas.microsoft.com/office/drawing/2014/main" id="{1EF88ED6-EB2B-F088-706F-5141AC822A2F}"/>
                    </a:ext>
                  </a:extLst>
                </p14:cNvPr>
                <p14:cNvContentPartPr/>
                <p14:nvPr/>
              </p14:nvContentPartPr>
              <p14:xfrm>
                <a:off x="3087151" y="2687044"/>
                <a:ext cx="228960" cy="636120"/>
              </p14:xfrm>
            </p:contentPart>
          </mc:Choice>
          <mc:Fallback xmlns="">
            <p:pic>
              <p:nvPicPr>
                <p:cNvPr id="16" name="Inkt 15">
                  <a:extLst>
                    <a:ext uri="{FF2B5EF4-FFF2-40B4-BE49-F238E27FC236}">
                      <a16:creationId xmlns:a16="http://schemas.microsoft.com/office/drawing/2014/main" id="{1EF88ED6-EB2B-F088-706F-5141AC822A2F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078151" y="2678404"/>
                  <a:ext cx="246600" cy="65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Inkt 17">
                  <a:extLst>
                    <a:ext uri="{FF2B5EF4-FFF2-40B4-BE49-F238E27FC236}">
                      <a16:creationId xmlns:a16="http://schemas.microsoft.com/office/drawing/2014/main" id="{69C9A7C5-5B1F-C0A5-B14D-F536B442FFBD}"/>
                    </a:ext>
                  </a:extLst>
                </p14:cNvPr>
                <p14:cNvContentPartPr/>
                <p14:nvPr/>
              </p14:nvContentPartPr>
              <p14:xfrm>
                <a:off x="3135391" y="2334604"/>
                <a:ext cx="123480" cy="398880"/>
              </p14:xfrm>
            </p:contentPart>
          </mc:Choice>
          <mc:Fallback xmlns="">
            <p:pic>
              <p:nvPicPr>
                <p:cNvPr id="18" name="Inkt 17">
                  <a:extLst>
                    <a:ext uri="{FF2B5EF4-FFF2-40B4-BE49-F238E27FC236}">
                      <a16:creationId xmlns:a16="http://schemas.microsoft.com/office/drawing/2014/main" id="{69C9A7C5-5B1F-C0A5-B14D-F536B442FFBD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126391" y="2325604"/>
                  <a:ext cx="141120" cy="41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0" name="Inkt 19">
                  <a:extLst>
                    <a:ext uri="{FF2B5EF4-FFF2-40B4-BE49-F238E27FC236}">
                      <a16:creationId xmlns:a16="http://schemas.microsoft.com/office/drawing/2014/main" id="{ED15A0BC-3E59-E479-B8C3-69D40CBFBB68}"/>
                    </a:ext>
                  </a:extLst>
                </p14:cNvPr>
                <p14:cNvContentPartPr/>
                <p14:nvPr/>
              </p14:nvContentPartPr>
              <p14:xfrm>
                <a:off x="3028111" y="3022924"/>
                <a:ext cx="250560" cy="546120"/>
              </p14:xfrm>
            </p:contentPart>
          </mc:Choice>
          <mc:Fallback xmlns="">
            <p:pic>
              <p:nvPicPr>
                <p:cNvPr id="20" name="Inkt 19">
                  <a:extLst>
                    <a:ext uri="{FF2B5EF4-FFF2-40B4-BE49-F238E27FC236}">
                      <a16:creationId xmlns:a16="http://schemas.microsoft.com/office/drawing/2014/main" id="{ED15A0BC-3E59-E479-B8C3-69D40CBFBB68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019111" y="3013924"/>
                  <a:ext cx="268200" cy="56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2" name="Inkt 21">
                  <a:extLst>
                    <a:ext uri="{FF2B5EF4-FFF2-40B4-BE49-F238E27FC236}">
                      <a16:creationId xmlns:a16="http://schemas.microsoft.com/office/drawing/2014/main" id="{FB5E54CD-9E2A-6EE8-844C-73AEFBF7C952}"/>
                    </a:ext>
                  </a:extLst>
                </p14:cNvPr>
                <p14:cNvContentPartPr/>
                <p14:nvPr/>
              </p14:nvContentPartPr>
              <p14:xfrm>
                <a:off x="2909671" y="3371404"/>
                <a:ext cx="441720" cy="984240"/>
              </p14:xfrm>
            </p:contentPart>
          </mc:Choice>
          <mc:Fallback xmlns="">
            <p:pic>
              <p:nvPicPr>
                <p:cNvPr id="22" name="Inkt 21">
                  <a:extLst>
                    <a:ext uri="{FF2B5EF4-FFF2-40B4-BE49-F238E27FC236}">
                      <a16:creationId xmlns:a16="http://schemas.microsoft.com/office/drawing/2014/main" id="{FB5E54CD-9E2A-6EE8-844C-73AEFBF7C952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901031" y="3362764"/>
                  <a:ext cx="459360" cy="10018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56240184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D55EF0-7895-2F41-8215-5076513DF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5412C0-AD46-DA44-9347-55B00FC51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108</a:t>
            </a:fld>
            <a:endParaRPr lang="en-US" altLang="nl-NL">
              <a:solidFill>
                <a:schemeClr val="tx1"/>
              </a:solidFill>
            </a:endParaRPr>
          </a:p>
        </p:txBody>
      </p:sp>
      <p:pic>
        <p:nvPicPr>
          <p:cNvPr id="10" name="Content Placeholder 9" descr="Chart, histogram&#10;&#10;Description automatically generated">
            <a:extLst>
              <a:ext uri="{FF2B5EF4-FFF2-40B4-BE49-F238E27FC236}">
                <a16:creationId xmlns:a16="http://schemas.microsoft.com/office/drawing/2014/main" id="{04A1A230-37EB-8149-A702-F81420657A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8" y="1628806"/>
            <a:ext cx="7325411" cy="4312639"/>
          </a:xfrm>
        </p:spPr>
      </p:pic>
      <p:grpSp>
        <p:nvGrpSpPr>
          <p:cNvPr id="23" name="Groep 22">
            <a:extLst>
              <a:ext uri="{FF2B5EF4-FFF2-40B4-BE49-F238E27FC236}">
                <a16:creationId xmlns:a16="http://schemas.microsoft.com/office/drawing/2014/main" id="{88674283-96E5-302C-9B10-0EF13546F4D3}"/>
              </a:ext>
            </a:extLst>
          </p:cNvPr>
          <p:cNvGrpSpPr/>
          <p:nvPr/>
        </p:nvGrpSpPr>
        <p:grpSpPr>
          <a:xfrm>
            <a:off x="2831551" y="2334604"/>
            <a:ext cx="835920" cy="2119320"/>
            <a:chOff x="2831551" y="2334604"/>
            <a:chExt cx="835920" cy="2119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6" name="Inkt 5">
                  <a:extLst>
                    <a:ext uri="{FF2B5EF4-FFF2-40B4-BE49-F238E27FC236}">
                      <a16:creationId xmlns:a16="http://schemas.microsoft.com/office/drawing/2014/main" id="{655EFDC4-E9C8-C18C-2777-69023B8D79E1}"/>
                    </a:ext>
                  </a:extLst>
                </p14:cNvPr>
                <p14:cNvContentPartPr/>
                <p14:nvPr/>
              </p14:nvContentPartPr>
              <p14:xfrm>
                <a:off x="3667111" y="4336204"/>
                <a:ext cx="360" cy="108000"/>
              </p14:xfrm>
            </p:contentPart>
          </mc:Choice>
          <mc:Fallback xmlns="">
            <p:pic>
              <p:nvPicPr>
                <p:cNvPr id="6" name="Inkt 5">
                  <a:extLst>
                    <a:ext uri="{FF2B5EF4-FFF2-40B4-BE49-F238E27FC236}">
                      <a16:creationId xmlns:a16="http://schemas.microsoft.com/office/drawing/2014/main" id="{655EFDC4-E9C8-C18C-2777-69023B8D79E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658471" y="4327564"/>
                  <a:ext cx="1800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7" name="Inkt 6">
                  <a:extLst>
                    <a:ext uri="{FF2B5EF4-FFF2-40B4-BE49-F238E27FC236}">
                      <a16:creationId xmlns:a16="http://schemas.microsoft.com/office/drawing/2014/main" id="{16A1C36B-C9C0-E57D-855E-784B57B81F63}"/>
                    </a:ext>
                  </a:extLst>
                </p14:cNvPr>
                <p14:cNvContentPartPr/>
                <p14:nvPr/>
              </p14:nvContentPartPr>
              <p14:xfrm>
                <a:off x="2978791" y="3701884"/>
                <a:ext cx="417960" cy="752040"/>
              </p14:xfrm>
            </p:contentPart>
          </mc:Choice>
          <mc:Fallback xmlns="">
            <p:pic>
              <p:nvPicPr>
                <p:cNvPr id="7" name="Inkt 6">
                  <a:extLst>
                    <a:ext uri="{FF2B5EF4-FFF2-40B4-BE49-F238E27FC236}">
                      <a16:creationId xmlns:a16="http://schemas.microsoft.com/office/drawing/2014/main" id="{16A1C36B-C9C0-E57D-855E-784B57B81F63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970151" y="3692884"/>
                  <a:ext cx="435600" cy="76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9" name="Inkt 8">
                  <a:extLst>
                    <a:ext uri="{FF2B5EF4-FFF2-40B4-BE49-F238E27FC236}">
                      <a16:creationId xmlns:a16="http://schemas.microsoft.com/office/drawing/2014/main" id="{0420660C-A62D-9EF7-F555-905FE575BE91}"/>
                    </a:ext>
                  </a:extLst>
                </p14:cNvPr>
                <p14:cNvContentPartPr/>
                <p14:nvPr/>
              </p14:nvContentPartPr>
              <p14:xfrm>
                <a:off x="3234751" y="4026244"/>
                <a:ext cx="171000" cy="427680"/>
              </p14:xfrm>
            </p:contentPart>
          </mc:Choice>
          <mc:Fallback xmlns="">
            <p:pic>
              <p:nvPicPr>
                <p:cNvPr id="9" name="Inkt 8">
                  <a:extLst>
                    <a:ext uri="{FF2B5EF4-FFF2-40B4-BE49-F238E27FC236}">
                      <a16:creationId xmlns:a16="http://schemas.microsoft.com/office/drawing/2014/main" id="{0420660C-A62D-9EF7-F555-905FE575BE91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225751" y="4017244"/>
                  <a:ext cx="188640" cy="44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Inkt 11">
                  <a:extLst>
                    <a:ext uri="{FF2B5EF4-FFF2-40B4-BE49-F238E27FC236}">
                      <a16:creationId xmlns:a16="http://schemas.microsoft.com/office/drawing/2014/main" id="{6F7B87EB-4778-E298-A0D9-42A4D6688F16}"/>
                    </a:ext>
                  </a:extLst>
                </p14:cNvPr>
                <p14:cNvContentPartPr/>
                <p14:nvPr/>
              </p14:nvContentPartPr>
              <p14:xfrm>
                <a:off x="3391351" y="4207324"/>
                <a:ext cx="97920" cy="226800"/>
              </p14:xfrm>
            </p:contentPart>
          </mc:Choice>
          <mc:Fallback xmlns="">
            <p:pic>
              <p:nvPicPr>
                <p:cNvPr id="12" name="Inkt 11">
                  <a:extLst>
                    <a:ext uri="{FF2B5EF4-FFF2-40B4-BE49-F238E27FC236}">
                      <a16:creationId xmlns:a16="http://schemas.microsoft.com/office/drawing/2014/main" id="{6F7B87EB-4778-E298-A0D9-42A4D6688F16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382351" y="4198684"/>
                  <a:ext cx="11556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4" name="Inkt 13">
                  <a:extLst>
                    <a:ext uri="{FF2B5EF4-FFF2-40B4-BE49-F238E27FC236}">
                      <a16:creationId xmlns:a16="http://schemas.microsoft.com/office/drawing/2014/main" id="{AB055B6B-32C1-A572-5C26-D560E1AF7217}"/>
                    </a:ext>
                  </a:extLst>
                </p14:cNvPr>
                <p14:cNvContentPartPr/>
                <p14:nvPr/>
              </p14:nvContentPartPr>
              <p14:xfrm>
                <a:off x="3509071" y="4228204"/>
                <a:ext cx="39960" cy="167040"/>
              </p14:xfrm>
            </p:contentPart>
          </mc:Choice>
          <mc:Fallback xmlns="">
            <p:pic>
              <p:nvPicPr>
                <p:cNvPr id="14" name="Inkt 13">
                  <a:extLst>
                    <a:ext uri="{FF2B5EF4-FFF2-40B4-BE49-F238E27FC236}">
                      <a16:creationId xmlns:a16="http://schemas.microsoft.com/office/drawing/2014/main" id="{AB055B6B-32C1-A572-5C26-D560E1AF7217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500431" y="4219204"/>
                  <a:ext cx="5760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5" name="Inkt 14">
                  <a:extLst>
                    <a:ext uri="{FF2B5EF4-FFF2-40B4-BE49-F238E27FC236}">
                      <a16:creationId xmlns:a16="http://schemas.microsoft.com/office/drawing/2014/main" id="{71EB6CC6-FCBA-82A0-F130-BE5E1B9B8760}"/>
                    </a:ext>
                  </a:extLst>
                </p14:cNvPr>
                <p14:cNvContentPartPr/>
                <p14:nvPr/>
              </p14:nvContentPartPr>
              <p14:xfrm>
                <a:off x="2831551" y="3222004"/>
                <a:ext cx="518760" cy="1182600"/>
              </p14:xfrm>
            </p:contentPart>
          </mc:Choice>
          <mc:Fallback xmlns="">
            <p:pic>
              <p:nvPicPr>
                <p:cNvPr id="15" name="Inkt 14">
                  <a:extLst>
                    <a:ext uri="{FF2B5EF4-FFF2-40B4-BE49-F238E27FC236}">
                      <a16:creationId xmlns:a16="http://schemas.microsoft.com/office/drawing/2014/main" id="{71EB6CC6-FCBA-82A0-F130-BE5E1B9B876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822551" y="3213364"/>
                  <a:ext cx="536400" cy="120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6" name="Inkt 15">
                  <a:extLst>
                    <a:ext uri="{FF2B5EF4-FFF2-40B4-BE49-F238E27FC236}">
                      <a16:creationId xmlns:a16="http://schemas.microsoft.com/office/drawing/2014/main" id="{1EF88ED6-EB2B-F088-706F-5141AC822A2F}"/>
                    </a:ext>
                  </a:extLst>
                </p14:cNvPr>
                <p14:cNvContentPartPr/>
                <p14:nvPr/>
              </p14:nvContentPartPr>
              <p14:xfrm>
                <a:off x="3087151" y="2687044"/>
                <a:ext cx="228960" cy="636120"/>
              </p14:xfrm>
            </p:contentPart>
          </mc:Choice>
          <mc:Fallback xmlns="">
            <p:pic>
              <p:nvPicPr>
                <p:cNvPr id="16" name="Inkt 15">
                  <a:extLst>
                    <a:ext uri="{FF2B5EF4-FFF2-40B4-BE49-F238E27FC236}">
                      <a16:creationId xmlns:a16="http://schemas.microsoft.com/office/drawing/2014/main" id="{1EF88ED6-EB2B-F088-706F-5141AC822A2F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078151" y="2678404"/>
                  <a:ext cx="246600" cy="65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Inkt 17">
                  <a:extLst>
                    <a:ext uri="{FF2B5EF4-FFF2-40B4-BE49-F238E27FC236}">
                      <a16:creationId xmlns:a16="http://schemas.microsoft.com/office/drawing/2014/main" id="{69C9A7C5-5B1F-C0A5-B14D-F536B442FFBD}"/>
                    </a:ext>
                  </a:extLst>
                </p14:cNvPr>
                <p14:cNvContentPartPr/>
                <p14:nvPr/>
              </p14:nvContentPartPr>
              <p14:xfrm>
                <a:off x="3135391" y="2334604"/>
                <a:ext cx="123480" cy="398880"/>
              </p14:xfrm>
            </p:contentPart>
          </mc:Choice>
          <mc:Fallback xmlns="">
            <p:pic>
              <p:nvPicPr>
                <p:cNvPr id="18" name="Inkt 17">
                  <a:extLst>
                    <a:ext uri="{FF2B5EF4-FFF2-40B4-BE49-F238E27FC236}">
                      <a16:creationId xmlns:a16="http://schemas.microsoft.com/office/drawing/2014/main" id="{69C9A7C5-5B1F-C0A5-B14D-F536B442FFBD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126391" y="2325604"/>
                  <a:ext cx="141120" cy="41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0" name="Inkt 19">
                  <a:extLst>
                    <a:ext uri="{FF2B5EF4-FFF2-40B4-BE49-F238E27FC236}">
                      <a16:creationId xmlns:a16="http://schemas.microsoft.com/office/drawing/2014/main" id="{ED15A0BC-3E59-E479-B8C3-69D40CBFBB68}"/>
                    </a:ext>
                  </a:extLst>
                </p14:cNvPr>
                <p14:cNvContentPartPr/>
                <p14:nvPr/>
              </p14:nvContentPartPr>
              <p14:xfrm>
                <a:off x="3028111" y="3022924"/>
                <a:ext cx="250560" cy="546120"/>
              </p14:xfrm>
            </p:contentPart>
          </mc:Choice>
          <mc:Fallback xmlns="">
            <p:pic>
              <p:nvPicPr>
                <p:cNvPr id="20" name="Inkt 19">
                  <a:extLst>
                    <a:ext uri="{FF2B5EF4-FFF2-40B4-BE49-F238E27FC236}">
                      <a16:creationId xmlns:a16="http://schemas.microsoft.com/office/drawing/2014/main" id="{ED15A0BC-3E59-E479-B8C3-69D40CBFBB68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019111" y="3013924"/>
                  <a:ext cx="268200" cy="56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2" name="Inkt 21">
                  <a:extLst>
                    <a:ext uri="{FF2B5EF4-FFF2-40B4-BE49-F238E27FC236}">
                      <a16:creationId xmlns:a16="http://schemas.microsoft.com/office/drawing/2014/main" id="{FB5E54CD-9E2A-6EE8-844C-73AEFBF7C952}"/>
                    </a:ext>
                  </a:extLst>
                </p14:cNvPr>
                <p14:cNvContentPartPr/>
                <p14:nvPr/>
              </p14:nvContentPartPr>
              <p14:xfrm>
                <a:off x="2909671" y="3371404"/>
                <a:ext cx="441720" cy="984240"/>
              </p14:xfrm>
            </p:contentPart>
          </mc:Choice>
          <mc:Fallback xmlns="">
            <p:pic>
              <p:nvPicPr>
                <p:cNvPr id="22" name="Inkt 21">
                  <a:extLst>
                    <a:ext uri="{FF2B5EF4-FFF2-40B4-BE49-F238E27FC236}">
                      <a16:creationId xmlns:a16="http://schemas.microsoft.com/office/drawing/2014/main" id="{FB5E54CD-9E2A-6EE8-844C-73AEFBF7C952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901031" y="3362764"/>
                  <a:ext cx="459360" cy="1001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5" name="Groep 24">
            <a:extLst>
              <a:ext uri="{FF2B5EF4-FFF2-40B4-BE49-F238E27FC236}">
                <a16:creationId xmlns:a16="http://schemas.microsoft.com/office/drawing/2014/main" id="{35BF0EDC-7E03-5236-F12F-8432792034BB}"/>
              </a:ext>
            </a:extLst>
          </p:cNvPr>
          <p:cNvGrpSpPr/>
          <p:nvPr/>
        </p:nvGrpSpPr>
        <p:grpSpPr>
          <a:xfrm>
            <a:off x="5859511" y="3471484"/>
            <a:ext cx="1347480" cy="1021680"/>
            <a:chOff x="5859511" y="3471484"/>
            <a:chExt cx="1347480" cy="1021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" name="Inkt 1">
                  <a:extLst>
                    <a:ext uri="{FF2B5EF4-FFF2-40B4-BE49-F238E27FC236}">
                      <a16:creationId xmlns:a16="http://schemas.microsoft.com/office/drawing/2014/main" id="{CD8FEC4D-D8E2-1861-941B-22991D474294}"/>
                    </a:ext>
                  </a:extLst>
                </p14:cNvPr>
                <p14:cNvContentPartPr/>
                <p14:nvPr/>
              </p14:nvContentPartPr>
              <p14:xfrm>
                <a:off x="7206631" y="4218484"/>
                <a:ext cx="360" cy="245520"/>
              </p14:xfrm>
            </p:contentPart>
          </mc:Choice>
          <mc:Fallback xmlns="">
            <p:pic>
              <p:nvPicPr>
                <p:cNvPr id="2" name="Inkt 1">
                  <a:extLst>
                    <a:ext uri="{FF2B5EF4-FFF2-40B4-BE49-F238E27FC236}">
                      <a16:creationId xmlns:a16="http://schemas.microsoft.com/office/drawing/2014/main" id="{CD8FEC4D-D8E2-1861-941B-22991D474294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7197991" y="4209844"/>
                  <a:ext cx="1800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3" name="Inkt 2">
                  <a:extLst>
                    <a:ext uri="{FF2B5EF4-FFF2-40B4-BE49-F238E27FC236}">
                      <a16:creationId xmlns:a16="http://schemas.microsoft.com/office/drawing/2014/main" id="{FF1E7887-7E0A-D857-B0A3-2D3B261609CE}"/>
                    </a:ext>
                  </a:extLst>
                </p14:cNvPr>
                <p14:cNvContentPartPr/>
                <p14:nvPr/>
              </p14:nvContentPartPr>
              <p14:xfrm>
                <a:off x="5859511" y="3505684"/>
                <a:ext cx="574920" cy="928440"/>
              </p14:xfrm>
            </p:contentPart>
          </mc:Choice>
          <mc:Fallback xmlns="">
            <p:pic>
              <p:nvPicPr>
                <p:cNvPr id="3" name="Inkt 2">
                  <a:extLst>
                    <a:ext uri="{FF2B5EF4-FFF2-40B4-BE49-F238E27FC236}">
                      <a16:creationId xmlns:a16="http://schemas.microsoft.com/office/drawing/2014/main" id="{FF1E7887-7E0A-D857-B0A3-2D3B261609CE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850871" y="3497044"/>
                  <a:ext cx="592560" cy="94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8" name="Inkt 7">
                  <a:extLst>
                    <a:ext uri="{FF2B5EF4-FFF2-40B4-BE49-F238E27FC236}">
                      <a16:creationId xmlns:a16="http://schemas.microsoft.com/office/drawing/2014/main" id="{32FFA59A-D4E7-B68D-3CD1-D758E6915211}"/>
                    </a:ext>
                  </a:extLst>
                </p14:cNvPr>
                <p14:cNvContentPartPr/>
                <p14:nvPr/>
              </p14:nvContentPartPr>
              <p14:xfrm>
                <a:off x="6252991" y="3471484"/>
                <a:ext cx="380880" cy="854640"/>
              </p14:xfrm>
            </p:contentPart>
          </mc:Choice>
          <mc:Fallback xmlns="">
            <p:pic>
              <p:nvPicPr>
                <p:cNvPr id="8" name="Inkt 7">
                  <a:extLst>
                    <a:ext uri="{FF2B5EF4-FFF2-40B4-BE49-F238E27FC236}">
                      <a16:creationId xmlns:a16="http://schemas.microsoft.com/office/drawing/2014/main" id="{32FFA59A-D4E7-B68D-3CD1-D758E6915211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243991" y="3462484"/>
                  <a:ext cx="398520" cy="87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3" name="Inkt 12">
                  <a:extLst>
                    <a:ext uri="{FF2B5EF4-FFF2-40B4-BE49-F238E27FC236}">
                      <a16:creationId xmlns:a16="http://schemas.microsoft.com/office/drawing/2014/main" id="{5C21FCE3-9D11-61CF-622A-BD6CA1C0F3FC}"/>
                    </a:ext>
                  </a:extLst>
                </p14:cNvPr>
                <p14:cNvContentPartPr/>
                <p14:nvPr/>
              </p14:nvContentPartPr>
              <p14:xfrm>
                <a:off x="6449551" y="3697564"/>
                <a:ext cx="370800" cy="775800"/>
              </p14:xfrm>
            </p:contentPart>
          </mc:Choice>
          <mc:Fallback xmlns="">
            <p:pic>
              <p:nvPicPr>
                <p:cNvPr id="13" name="Inkt 12">
                  <a:extLst>
                    <a:ext uri="{FF2B5EF4-FFF2-40B4-BE49-F238E27FC236}">
                      <a16:creationId xmlns:a16="http://schemas.microsoft.com/office/drawing/2014/main" id="{5C21FCE3-9D11-61CF-622A-BD6CA1C0F3FC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6440551" y="3688924"/>
                  <a:ext cx="388440" cy="79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17" name="Inkt 16">
                  <a:extLst>
                    <a:ext uri="{FF2B5EF4-FFF2-40B4-BE49-F238E27FC236}">
                      <a16:creationId xmlns:a16="http://schemas.microsoft.com/office/drawing/2014/main" id="{2D1FF25C-037B-FD60-8B6A-C9EBC44DEA32}"/>
                    </a:ext>
                  </a:extLst>
                </p14:cNvPr>
                <p14:cNvContentPartPr/>
                <p14:nvPr/>
              </p14:nvContentPartPr>
              <p14:xfrm>
                <a:off x="6715231" y="3890524"/>
                <a:ext cx="213120" cy="514080"/>
              </p14:xfrm>
            </p:contentPart>
          </mc:Choice>
          <mc:Fallback xmlns="">
            <p:pic>
              <p:nvPicPr>
                <p:cNvPr id="17" name="Inkt 16">
                  <a:extLst>
                    <a:ext uri="{FF2B5EF4-FFF2-40B4-BE49-F238E27FC236}">
                      <a16:creationId xmlns:a16="http://schemas.microsoft.com/office/drawing/2014/main" id="{2D1FF25C-037B-FD60-8B6A-C9EBC44DEA32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6706231" y="3881884"/>
                  <a:ext cx="230760" cy="53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1" name="Inkt 20">
                  <a:extLst>
                    <a:ext uri="{FF2B5EF4-FFF2-40B4-BE49-F238E27FC236}">
                      <a16:creationId xmlns:a16="http://schemas.microsoft.com/office/drawing/2014/main" id="{A247F930-80D1-DEEE-6521-1B26CEC93F57}"/>
                    </a:ext>
                  </a:extLst>
                </p14:cNvPr>
                <p14:cNvContentPartPr/>
                <p14:nvPr/>
              </p14:nvContentPartPr>
              <p14:xfrm>
                <a:off x="6862831" y="4139284"/>
                <a:ext cx="147600" cy="294840"/>
              </p14:xfrm>
            </p:contentPart>
          </mc:Choice>
          <mc:Fallback xmlns="">
            <p:pic>
              <p:nvPicPr>
                <p:cNvPr id="21" name="Inkt 20">
                  <a:extLst>
                    <a:ext uri="{FF2B5EF4-FFF2-40B4-BE49-F238E27FC236}">
                      <a16:creationId xmlns:a16="http://schemas.microsoft.com/office/drawing/2014/main" id="{A247F930-80D1-DEEE-6521-1B26CEC93F57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6853831" y="4130644"/>
                  <a:ext cx="165240" cy="31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4" name="Inkt 23">
                  <a:extLst>
                    <a:ext uri="{FF2B5EF4-FFF2-40B4-BE49-F238E27FC236}">
                      <a16:creationId xmlns:a16="http://schemas.microsoft.com/office/drawing/2014/main" id="{DEE715A6-62C1-4C61-ABB0-4FD186CDD7DB}"/>
                    </a:ext>
                  </a:extLst>
                </p14:cNvPr>
                <p14:cNvContentPartPr/>
                <p14:nvPr/>
              </p14:nvContentPartPr>
              <p14:xfrm>
                <a:off x="7019791" y="4184644"/>
                <a:ext cx="133920" cy="308520"/>
              </p14:xfrm>
            </p:contentPart>
          </mc:Choice>
          <mc:Fallback xmlns="">
            <p:pic>
              <p:nvPicPr>
                <p:cNvPr id="24" name="Inkt 23">
                  <a:extLst>
                    <a:ext uri="{FF2B5EF4-FFF2-40B4-BE49-F238E27FC236}">
                      <a16:creationId xmlns:a16="http://schemas.microsoft.com/office/drawing/2014/main" id="{DEE715A6-62C1-4C61-ABB0-4FD186CDD7DB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7011151" y="4176004"/>
                  <a:ext cx="151560" cy="326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265759660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7C275-6815-6B4E-8BE6-62EB19141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Why</a:t>
            </a:r>
            <a:r>
              <a:rPr lang="nl-NL" dirty="0"/>
              <a:t> different routes?</a:t>
            </a:r>
            <a:endParaRPr lang="en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5B42C72-6B85-E343-A964-1988C11B18C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91839" y="2138942"/>
                <a:ext cx="7391400" cy="3882353"/>
              </a:xfrm>
            </p:spPr>
            <p:txBody>
              <a:bodyPr/>
              <a:lstStyle/>
              <a:p>
                <a:r>
                  <a:rPr lang="nl-NL" sz="2400" dirty="0" err="1"/>
                  <a:t>If</a:t>
                </a:r>
                <a:r>
                  <a:rPr lang="nl-NL" sz="2400" dirty="0"/>
                  <a:t> </a:t>
                </a:r>
                <a:r>
                  <a:rPr lang="nl-NL" sz="2400" dirty="0" err="1"/>
                  <a:t>interested</a:t>
                </a:r>
                <a:r>
                  <a:rPr lang="nl-NL" sz="2400" dirty="0"/>
                  <a:t> in </a:t>
                </a:r>
                <a:r>
                  <a:rPr lang="nl-NL" sz="2400" dirty="0" err="1"/>
                  <a:t>expectated</a:t>
                </a:r>
                <a:r>
                  <a:rPr lang="nl-NL" sz="2400" dirty="0"/>
                  <a:t> </a:t>
                </a:r>
                <a:r>
                  <a:rPr lang="nl-NL" sz="2400" dirty="0" err="1"/>
                  <a:t>travel</a:t>
                </a:r>
                <a:r>
                  <a:rPr lang="nl-NL" sz="2400" dirty="0"/>
                  <a:t> time: </a:t>
                </a:r>
              </a:p>
              <a:p>
                <a:pPr marL="0" indent="0">
                  <a:buNone/>
                </a:pPr>
                <a:r>
                  <a:rPr lang="nl-NL" sz="2400" dirty="0"/>
                  <a:t>	</a:t>
                </a:r>
                <a:r>
                  <a:rPr lang="en-NL" sz="2400" dirty="0"/>
                  <a:t>T</a:t>
                </a:r>
                <a:r>
                  <a:rPr lang="en-NL" sz="2400" baseline="-25000" dirty="0"/>
                  <a:t>12</a:t>
                </a:r>
                <a:r>
                  <a:rPr lang="en-NL" sz="2400" dirty="0"/>
                  <a:t> </a:t>
                </a:r>
                <a:r>
                  <a:rPr lang="nl-NL" sz="2400" dirty="0"/>
                  <a:t>(</a:t>
                </a:r>
                <a:r>
                  <a:rPr lang="nl-NL" sz="2400" dirty="0" err="1"/>
                  <a:t>mean</a:t>
                </a:r>
                <a:r>
                  <a:rPr lang="nl-NL" sz="2400" dirty="0"/>
                  <a:t> 12) </a:t>
                </a:r>
                <a:r>
                  <a:rPr lang="nl-NL" sz="2400" dirty="0" err="1"/>
                  <a:t>preferred</a:t>
                </a:r>
                <a:r>
                  <a:rPr lang="nl-NL" sz="2400" dirty="0"/>
                  <a:t> over (</a:t>
                </a:r>
                <a:r>
                  <a:rPr lang="nl-NL" sz="2400" dirty="0" err="1"/>
                  <a:t>mean</a:t>
                </a:r>
                <a:r>
                  <a:rPr lang="nl-NL" sz="2400" dirty="0"/>
                  <a:t> 15)</a:t>
                </a:r>
                <a:r>
                  <a:rPr lang="en-NL" sz="2400" dirty="0"/>
                  <a:t> T</a:t>
                </a:r>
                <a:r>
                  <a:rPr lang="en-NL" sz="2400" baseline="-25000" dirty="0"/>
                  <a:t>13</a:t>
                </a:r>
                <a:endParaRPr lang="nl-NL" sz="2400" baseline="-25000" dirty="0"/>
              </a:p>
              <a:p>
                <a:pPr marL="0" indent="0">
                  <a:buNone/>
                </a:pPr>
                <a:endParaRPr lang="nl-NL" sz="2400" baseline="-25000" dirty="0"/>
              </a:p>
              <a:p>
                <a:r>
                  <a:rPr lang="nl-NL" sz="2400" dirty="0" err="1"/>
                  <a:t>However</a:t>
                </a:r>
                <a:r>
                  <a:rPr lang="nl-NL" sz="2400" dirty="0"/>
                  <a:t>, </a:t>
                </a:r>
                <a:r>
                  <a:rPr lang="nl-NL" sz="2400" dirty="0" err="1"/>
                  <a:t>if</a:t>
                </a:r>
                <a:r>
                  <a:rPr lang="nl-NL" sz="2400" dirty="0"/>
                  <a:t> </a:t>
                </a:r>
                <a:r>
                  <a:rPr lang="nl-NL" sz="2400" dirty="0" err="1"/>
                  <a:t>interested</a:t>
                </a:r>
                <a:r>
                  <a:rPr lang="nl-NL" sz="2400" dirty="0"/>
                  <a:t> in </a:t>
                </a:r>
                <a:r>
                  <a:rPr lang="nl-NL" sz="2400" dirty="0" err="1"/>
                  <a:t>the</a:t>
                </a:r>
                <a:r>
                  <a:rPr lang="nl-NL" sz="2400" dirty="0"/>
                  <a:t> </a:t>
                </a:r>
                <a:r>
                  <a:rPr lang="nl-NL" sz="2400" dirty="0" err="1"/>
                  <a:t>probability</a:t>
                </a:r>
                <a:r>
                  <a:rPr lang="nl-NL" sz="2400" dirty="0"/>
                  <a:t> of </a:t>
                </a:r>
                <a:r>
                  <a:rPr lang="nl-NL" sz="2400" dirty="0" err="1"/>
                  <a:t>arriving</a:t>
                </a:r>
                <a:r>
                  <a:rPr lang="nl-NL" sz="2400" dirty="0"/>
                  <a:t> </a:t>
                </a:r>
                <a:r>
                  <a:rPr lang="nl-NL" sz="2400" dirty="0" err="1"/>
                  <a:t>within</a:t>
                </a:r>
                <a:r>
                  <a:rPr lang="nl-NL" sz="2400" dirty="0"/>
                  <a:t> 20 minutes (</a:t>
                </a:r>
                <a:r>
                  <a:rPr lang="nl-NL" sz="2400" dirty="0" err="1"/>
                  <a:t>exercise</a:t>
                </a:r>
                <a:r>
                  <a:rPr lang="nl-NL" sz="2400" dirty="0"/>
                  <a:t>!):</a:t>
                </a:r>
              </a:p>
              <a:p>
                <a:pPr marL="0" indent="0">
                  <a:buNone/>
                </a:pPr>
                <a:r>
                  <a:rPr lang="nl-NL" sz="2400" dirty="0"/>
                  <a:t>		</a:t>
                </a:r>
                <a:r>
                  <a:rPr lang="en-NL" sz="2400" dirty="0"/>
                  <a:t>P(T</a:t>
                </a:r>
                <a:r>
                  <a:rPr lang="en-NL" sz="2400" baseline="-25000" dirty="0"/>
                  <a:t>12 </a:t>
                </a:r>
                <a:r>
                  <a:rPr lang="en-NL" sz="2400" dirty="0"/>
                  <a:t>&lt; 20) </a:t>
                </a:r>
                <a14:m>
                  <m:oMath xmlns:m="http://schemas.openxmlformats.org/officeDocument/2006/math">
                    <m:r>
                      <a:rPr lang="en-NL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nl-NL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0.9772</m:t>
                    </m:r>
                  </m:oMath>
                </a14:m>
                <a:endParaRPr lang="nl-NL" sz="2400" dirty="0"/>
              </a:p>
              <a:p>
                <a:pPr marL="0" indent="0">
                  <a:buNone/>
                </a:pPr>
                <a:r>
                  <a:rPr lang="nl-NL" sz="2400" dirty="0"/>
                  <a:t>		</a:t>
                </a:r>
                <a:r>
                  <a:rPr lang="en-NL" sz="2400" dirty="0"/>
                  <a:t>P(T</a:t>
                </a:r>
                <a:r>
                  <a:rPr lang="en-NL" sz="2400" baseline="-25000" dirty="0"/>
                  <a:t>13 </a:t>
                </a:r>
                <a:r>
                  <a:rPr lang="en-NL" sz="2400" dirty="0"/>
                  <a:t>&lt; 20) </a:t>
                </a:r>
                <a14:m>
                  <m:oMath xmlns:m="http://schemas.openxmlformats.org/officeDocument/2006/math">
                    <m:r>
                      <a:rPr lang="en-NL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nl-NL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0.9938</m:t>
                    </m:r>
                  </m:oMath>
                </a14:m>
                <a:endParaRPr lang="nl-NL" sz="2400" dirty="0"/>
              </a:p>
              <a:p>
                <a:pPr marL="0" indent="0">
                  <a:buNone/>
                </a:pPr>
                <a:endParaRPr lang="nl-NL" sz="2400" dirty="0"/>
              </a:p>
              <a:p>
                <a:r>
                  <a:rPr lang="nl-NL" sz="2400" dirty="0" err="1"/>
                  <a:t>Thus</a:t>
                </a:r>
                <a:r>
                  <a:rPr lang="nl-NL" sz="2400" dirty="0"/>
                  <a:t>, in </a:t>
                </a:r>
                <a:r>
                  <a:rPr lang="nl-NL" sz="2400" dirty="0" err="1"/>
                  <a:t>that</a:t>
                </a:r>
                <a:r>
                  <a:rPr lang="nl-NL" sz="2400" dirty="0"/>
                  <a:t> sense, </a:t>
                </a:r>
                <a:r>
                  <a:rPr lang="en-NL" sz="2400" dirty="0"/>
                  <a:t>T</a:t>
                </a:r>
                <a:r>
                  <a:rPr lang="en-NL" sz="2400" baseline="-25000" dirty="0"/>
                  <a:t>12</a:t>
                </a:r>
                <a:r>
                  <a:rPr lang="nl-NL" sz="2400" dirty="0"/>
                  <a:t> </a:t>
                </a:r>
                <a:r>
                  <a:rPr lang="nl-NL" sz="2400" dirty="0" err="1"/>
                  <a:t>not</a:t>
                </a:r>
                <a:r>
                  <a:rPr lang="nl-NL" sz="2400" dirty="0"/>
                  <a:t> </a:t>
                </a:r>
                <a:r>
                  <a:rPr lang="nl-NL" sz="2400" dirty="0" err="1"/>
                  <a:t>preferred</a:t>
                </a:r>
                <a:r>
                  <a:rPr lang="nl-NL" sz="2400" dirty="0"/>
                  <a:t> over </a:t>
                </a:r>
                <a:r>
                  <a:rPr lang="en-NL" sz="2400" dirty="0"/>
                  <a:t>T</a:t>
                </a:r>
                <a:r>
                  <a:rPr lang="en-NL" sz="2400" baseline="-25000" dirty="0"/>
                  <a:t>13</a:t>
                </a:r>
                <a:endParaRPr lang="nl-NL" sz="2400" dirty="0"/>
              </a:p>
              <a:p>
                <a:pPr marL="0" indent="0">
                  <a:buNone/>
                </a:pPr>
                <a:r>
                  <a:rPr lang="nl-NL" sz="2400" dirty="0"/>
                  <a:t>		</a:t>
                </a:r>
              </a:p>
              <a:p>
                <a:pPr marL="0" indent="0">
                  <a:buNone/>
                </a:pPr>
                <a:endParaRPr lang="en-NL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5B42C72-6B85-E343-A964-1988C11B18C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1839" y="2138942"/>
                <a:ext cx="7391400" cy="3882353"/>
              </a:xfrm>
              <a:blipFill>
                <a:blip r:embed="rId3"/>
                <a:stretch>
                  <a:fillRect l="-1319" t="-235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71C3C8-D049-2C44-B3A4-4018BA34B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7A73F9-7A9C-3C49-8D42-866EF7A3D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109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C530DBCB-1404-655D-1D5F-53A88E6EA1B3}"/>
              </a:ext>
            </a:extLst>
          </p:cNvPr>
          <p:cNvSpPr/>
          <p:nvPr/>
        </p:nvSpPr>
        <p:spPr>
          <a:xfrm>
            <a:off x="5796140" y="114234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A4E68949-5F15-B5DF-A602-BF4CFC6A040F}"/>
              </a:ext>
            </a:extLst>
          </p:cNvPr>
          <p:cNvSpPr/>
          <p:nvPr/>
        </p:nvSpPr>
        <p:spPr>
          <a:xfrm>
            <a:off x="7035081" y="114234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Vrije vorm: vorm 10">
            <a:extLst>
              <a:ext uri="{FF2B5EF4-FFF2-40B4-BE49-F238E27FC236}">
                <a16:creationId xmlns:a16="http://schemas.microsoft.com/office/drawing/2014/main" id="{CBF3DF72-8519-FB2E-6163-E09F8953C71A}"/>
              </a:ext>
            </a:extLst>
          </p:cNvPr>
          <p:cNvSpPr/>
          <p:nvPr/>
        </p:nvSpPr>
        <p:spPr>
          <a:xfrm>
            <a:off x="6056676" y="825918"/>
            <a:ext cx="1120877" cy="294967"/>
          </a:xfrm>
          <a:custGeom>
            <a:avLst/>
            <a:gdLst>
              <a:gd name="connsiteX0" fmla="*/ 0 w 1120877"/>
              <a:gd name="connsiteY0" fmla="*/ 294967 h 294967"/>
              <a:gd name="connsiteX1" fmla="*/ 629264 w 1120877"/>
              <a:gd name="connsiteY1" fmla="*/ 0 h 294967"/>
              <a:gd name="connsiteX2" fmla="*/ 1120877 w 1120877"/>
              <a:gd name="connsiteY2" fmla="*/ 294967 h 29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0877" h="294967">
                <a:moveTo>
                  <a:pt x="0" y="294967"/>
                </a:moveTo>
                <a:cubicBezTo>
                  <a:pt x="221225" y="147483"/>
                  <a:pt x="442451" y="0"/>
                  <a:pt x="629264" y="0"/>
                </a:cubicBezTo>
                <a:cubicBezTo>
                  <a:pt x="816077" y="0"/>
                  <a:pt x="968477" y="147483"/>
                  <a:pt x="1120877" y="29496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70B03936-33A9-FCBA-7EF0-8AD029307889}"/>
              </a:ext>
            </a:extLst>
          </p:cNvPr>
          <p:cNvSpPr/>
          <p:nvPr/>
        </p:nvSpPr>
        <p:spPr>
          <a:xfrm>
            <a:off x="6046844" y="1524006"/>
            <a:ext cx="1130709" cy="216311"/>
          </a:xfrm>
          <a:custGeom>
            <a:avLst/>
            <a:gdLst>
              <a:gd name="connsiteX0" fmla="*/ 0 w 1130709"/>
              <a:gd name="connsiteY0" fmla="*/ 0 h 216310"/>
              <a:gd name="connsiteX1" fmla="*/ 658761 w 1130709"/>
              <a:gd name="connsiteY1" fmla="*/ 216310 h 216310"/>
              <a:gd name="connsiteX2" fmla="*/ 1130709 w 1130709"/>
              <a:gd name="connsiteY2" fmla="*/ 0 h 21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0709" h="216310">
                <a:moveTo>
                  <a:pt x="0" y="0"/>
                </a:moveTo>
                <a:cubicBezTo>
                  <a:pt x="235155" y="108155"/>
                  <a:pt x="470310" y="216310"/>
                  <a:pt x="658761" y="216310"/>
                </a:cubicBezTo>
                <a:cubicBezTo>
                  <a:pt x="847212" y="216310"/>
                  <a:pt x="1050412" y="31135"/>
                  <a:pt x="1130709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A47092F-5845-A887-05C9-32B6D9555E36}"/>
              </a:ext>
            </a:extLst>
          </p:cNvPr>
          <p:cNvSpPr txBox="1"/>
          <p:nvPr/>
        </p:nvSpPr>
        <p:spPr>
          <a:xfrm>
            <a:off x="5893553" y="568735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dirty="0"/>
              <a:t>T</a:t>
            </a:r>
            <a:r>
              <a:rPr lang="en-NL" baseline="-25000" dirty="0"/>
              <a:t>12</a:t>
            </a:r>
            <a:endParaRPr lang="nl-NL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79E91DF8-4E50-D104-4AA4-A914231C0C8C}"/>
              </a:ext>
            </a:extLst>
          </p:cNvPr>
          <p:cNvSpPr txBox="1"/>
          <p:nvPr/>
        </p:nvSpPr>
        <p:spPr>
          <a:xfrm>
            <a:off x="6948264" y="167429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L" dirty="0"/>
              <a:t>T</a:t>
            </a:r>
            <a:r>
              <a:rPr lang="en-NL" baseline="-25000" dirty="0"/>
              <a:t>1</a:t>
            </a:r>
            <a:r>
              <a:rPr lang="nl-NL" baseline="-25000" dirty="0"/>
              <a:t>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5377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11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974017"/>
              </p:ext>
            </p:extLst>
          </p:nvPr>
        </p:nvGraphicFramePr>
        <p:xfrm>
          <a:off x="1536811" y="3823595"/>
          <a:ext cx="6347743" cy="2552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A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B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C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r>
                        <a:rPr lang="en-US" sz="1500" b="1" dirty="0"/>
                        <a:t>6,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31631421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4FEA1-1D63-E445-B650-EB3F7246F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From road pieces to routes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3E799B-A297-C243-A4BC-9A88A6F8D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88840"/>
            <a:ext cx="7391400" cy="3352800"/>
          </a:xfrm>
        </p:spPr>
        <p:txBody>
          <a:bodyPr/>
          <a:lstStyle/>
          <a:p>
            <a:r>
              <a:rPr lang="en-NL" dirty="0"/>
              <a:t>This idea can be pushed further</a:t>
            </a:r>
          </a:p>
          <a:p>
            <a:endParaRPr lang="en-NL" dirty="0"/>
          </a:p>
          <a:p>
            <a:r>
              <a:rPr lang="en-NL" dirty="0"/>
              <a:t>Instead of </a:t>
            </a:r>
            <a:r>
              <a:rPr lang="nl-NL" dirty="0"/>
              <a:t>single </a:t>
            </a:r>
            <a:r>
              <a:rPr lang="en-NL" dirty="0"/>
              <a:t>road pieces, we may </a:t>
            </a:r>
            <a:r>
              <a:rPr lang="nl-NL" dirty="0" err="1"/>
              <a:t>compare</a:t>
            </a:r>
            <a:r>
              <a:rPr lang="nl-NL" dirty="0"/>
              <a:t> </a:t>
            </a:r>
            <a:r>
              <a:rPr lang="en-NL" dirty="0"/>
              <a:t>the probability of arriving on time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different routes (</a:t>
            </a:r>
            <a:r>
              <a:rPr lang="nl-NL" dirty="0" err="1"/>
              <a:t>exercise</a:t>
            </a:r>
            <a:r>
              <a:rPr lang="nl-NL" dirty="0"/>
              <a:t>!)</a:t>
            </a:r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A7AB06-FBB5-7346-8994-004599DCA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F2F739-2448-2D4A-B790-3F6D0CA87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110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4B3CB209-5ABA-6C7B-1AEF-31FD8CB8DFC4}"/>
              </a:ext>
            </a:extLst>
          </p:cNvPr>
          <p:cNvSpPr/>
          <p:nvPr/>
        </p:nvSpPr>
        <p:spPr>
          <a:xfrm>
            <a:off x="3491884" y="493871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46D47EE0-D60F-2D0D-7767-E13D3DFB8136}"/>
              </a:ext>
            </a:extLst>
          </p:cNvPr>
          <p:cNvSpPr/>
          <p:nvPr/>
        </p:nvSpPr>
        <p:spPr>
          <a:xfrm>
            <a:off x="4730825" y="493871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7EF9C4D6-AE08-C39D-A7A7-D5E064F8210A}"/>
              </a:ext>
            </a:extLst>
          </p:cNvPr>
          <p:cNvSpPr/>
          <p:nvPr/>
        </p:nvSpPr>
        <p:spPr>
          <a:xfrm>
            <a:off x="3752420" y="4622287"/>
            <a:ext cx="1120877" cy="294967"/>
          </a:xfrm>
          <a:custGeom>
            <a:avLst/>
            <a:gdLst>
              <a:gd name="connsiteX0" fmla="*/ 0 w 1120877"/>
              <a:gd name="connsiteY0" fmla="*/ 294967 h 294967"/>
              <a:gd name="connsiteX1" fmla="*/ 629264 w 1120877"/>
              <a:gd name="connsiteY1" fmla="*/ 0 h 294967"/>
              <a:gd name="connsiteX2" fmla="*/ 1120877 w 1120877"/>
              <a:gd name="connsiteY2" fmla="*/ 294967 h 29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0877" h="294967">
                <a:moveTo>
                  <a:pt x="0" y="294967"/>
                </a:moveTo>
                <a:cubicBezTo>
                  <a:pt x="221225" y="147483"/>
                  <a:pt x="442451" y="0"/>
                  <a:pt x="629264" y="0"/>
                </a:cubicBezTo>
                <a:cubicBezTo>
                  <a:pt x="816077" y="0"/>
                  <a:pt x="968477" y="147483"/>
                  <a:pt x="1120877" y="29496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C8DED2F1-08B2-3A39-2504-8E1D90B83B7E}"/>
              </a:ext>
            </a:extLst>
          </p:cNvPr>
          <p:cNvSpPr/>
          <p:nvPr/>
        </p:nvSpPr>
        <p:spPr>
          <a:xfrm>
            <a:off x="3742588" y="5320375"/>
            <a:ext cx="1130709" cy="216311"/>
          </a:xfrm>
          <a:custGeom>
            <a:avLst/>
            <a:gdLst>
              <a:gd name="connsiteX0" fmla="*/ 0 w 1130709"/>
              <a:gd name="connsiteY0" fmla="*/ 0 h 216310"/>
              <a:gd name="connsiteX1" fmla="*/ 658761 w 1130709"/>
              <a:gd name="connsiteY1" fmla="*/ 216310 h 216310"/>
              <a:gd name="connsiteX2" fmla="*/ 1130709 w 1130709"/>
              <a:gd name="connsiteY2" fmla="*/ 0 h 21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0709" h="216310">
                <a:moveTo>
                  <a:pt x="0" y="0"/>
                </a:moveTo>
                <a:cubicBezTo>
                  <a:pt x="235155" y="108155"/>
                  <a:pt x="470310" y="216310"/>
                  <a:pt x="658761" y="216310"/>
                </a:cubicBezTo>
                <a:cubicBezTo>
                  <a:pt x="847212" y="216310"/>
                  <a:pt x="1050412" y="31135"/>
                  <a:pt x="1130709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456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4FEA1-1D63-E445-B650-EB3F7246F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From road pieces to routes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3E799B-A297-C243-A4BC-9A88A6F8D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88840"/>
            <a:ext cx="7391400" cy="3352800"/>
          </a:xfrm>
        </p:spPr>
        <p:txBody>
          <a:bodyPr/>
          <a:lstStyle/>
          <a:p>
            <a:r>
              <a:rPr lang="en-NL" dirty="0"/>
              <a:t>This idea can be pushed further</a:t>
            </a:r>
          </a:p>
          <a:p>
            <a:endParaRPr lang="en-NL" dirty="0"/>
          </a:p>
          <a:p>
            <a:r>
              <a:rPr lang="en-NL" dirty="0"/>
              <a:t>Instead of </a:t>
            </a:r>
            <a:r>
              <a:rPr lang="nl-NL" dirty="0"/>
              <a:t>single </a:t>
            </a:r>
            <a:r>
              <a:rPr lang="en-NL" dirty="0"/>
              <a:t>road pieces, we may </a:t>
            </a:r>
            <a:r>
              <a:rPr lang="nl-NL" dirty="0" err="1"/>
              <a:t>compare</a:t>
            </a:r>
            <a:r>
              <a:rPr lang="nl-NL" dirty="0"/>
              <a:t> </a:t>
            </a:r>
            <a:r>
              <a:rPr lang="en-NL" dirty="0"/>
              <a:t>the probability of arriving on time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different routes (</a:t>
            </a:r>
            <a:r>
              <a:rPr lang="nl-NL" b="1" dirty="0" err="1"/>
              <a:t>Exercise</a:t>
            </a:r>
            <a:r>
              <a:rPr lang="nl-NL" b="1" dirty="0"/>
              <a:t> 22</a:t>
            </a:r>
            <a:r>
              <a:rPr lang="nl-NL" dirty="0"/>
              <a:t>)</a:t>
            </a:r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A7AB06-FBB5-7346-8994-004599DCA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F2F739-2448-2D4A-B790-3F6D0CA87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111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8BE6C2C0-5E66-6037-4F88-9D2B33E12F19}"/>
              </a:ext>
            </a:extLst>
          </p:cNvPr>
          <p:cNvSpPr/>
          <p:nvPr/>
        </p:nvSpPr>
        <p:spPr>
          <a:xfrm>
            <a:off x="1917218" y="5295855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1" name="Flowchart: Connector 51">
            <a:extLst>
              <a:ext uri="{FF2B5EF4-FFF2-40B4-BE49-F238E27FC236}">
                <a16:creationId xmlns:a16="http://schemas.microsoft.com/office/drawing/2014/main" id="{16BC364D-4526-648E-38E5-FA55DB628C56}"/>
              </a:ext>
            </a:extLst>
          </p:cNvPr>
          <p:cNvSpPr/>
          <p:nvPr/>
        </p:nvSpPr>
        <p:spPr>
          <a:xfrm>
            <a:off x="2822205" y="440053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Flowchart: Connector 52">
            <a:extLst>
              <a:ext uri="{FF2B5EF4-FFF2-40B4-BE49-F238E27FC236}">
                <a16:creationId xmlns:a16="http://schemas.microsoft.com/office/drawing/2014/main" id="{9763EC25-C317-6CF0-8D0A-247271E0C93B}"/>
              </a:ext>
            </a:extLst>
          </p:cNvPr>
          <p:cNvSpPr/>
          <p:nvPr/>
        </p:nvSpPr>
        <p:spPr>
          <a:xfrm>
            <a:off x="4322212" y="439196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Flowchart: Connector 57">
            <a:extLst>
              <a:ext uri="{FF2B5EF4-FFF2-40B4-BE49-F238E27FC236}">
                <a16:creationId xmlns:a16="http://schemas.microsoft.com/office/drawing/2014/main" id="{4848D6DA-5717-2432-BEF5-664571FF2913}"/>
              </a:ext>
            </a:extLst>
          </p:cNvPr>
          <p:cNvSpPr/>
          <p:nvPr/>
        </p:nvSpPr>
        <p:spPr>
          <a:xfrm>
            <a:off x="4848841" y="621940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4" name="Flowchart: Connector 58">
            <a:extLst>
              <a:ext uri="{FF2B5EF4-FFF2-40B4-BE49-F238E27FC236}">
                <a16:creationId xmlns:a16="http://schemas.microsoft.com/office/drawing/2014/main" id="{ED9E57A6-4C09-19B2-1CA7-F6783249C78F}"/>
              </a:ext>
            </a:extLst>
          </p:cNvPr>
          <p:cNvSpPr/>
          <p:nvPr/>
        </p:nvSpPr>
        <p:spPr>
          <a:xfrm>
            <a:off x="6891065" y="541692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7</a:t>
            </a:r>
          </a:p>
        </p:txBody>
      </p:sp>
      <p:cxnSp>
        <p:nvCxnSpPr>
          <p:cNvPr id="15" name="Straight Connector 10">
            <a:extLst>
              <a:ext uri="{FF2B5EF4-FFF2-40B4-BE49-F238E27FC236}">
                <a16:creationId xmlns:a16="http://schemas.microsoft.com/office/drawing/2014/main" id="{16A99D48-BA8D-B876-A5C3-54F66844CD5E}"/>
              </a:ext>
            </a:extLst>
          </p:cNvPr>
          <p:cNvCxnSpPr>
            <a:stCxn id="10" idx="7"/>
            <a:endCxn id="11" idx="3"/>
          </p:cNvCxnSpPr>
          <p:nvPr/>
        </p:nvCxnSpPr>
        <p:spPr>
          <a:xfrm flipV="1">
            <a:off x="2211896" y="4692829"/>
            <a:ext cx="660869" cy="653179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1">
            <a:extLst>
              <a:ext uri="{FF2B5EF4-FFF2-40B4-BE49-F238E27FC236}">
                <a16:creationId xmlns:a16="http://schemas.microsoft.com/office/drawing/2014/main" id="{1A7F9FF7-528B-7036-B9AD-7E271F34641B}"/>
              </a:ext>
            </a:extLst>
          </p:cNvPr>
          <p:cNvCxnSpPr>
            <a:cxnSpLocks/>
            <a:stCxn id="11" idx="6"/>
            <a:endCxn id="12" idx="2"/>
          </p:cNvCxnSpPr>
          <p:nvPr/>
        </p:nvCxnSpPr>
        <p:spPr>
          <a:xfrm flipV="1">
            <a:off x="3167438" y="4563192"/>
            <a:ext cx="1154772" cy="856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2">
            <a:extLst>
              <a:ext uri="{FF2B5EF4-FFF2-40B4-BE49-F238E27FC236}">
                <a16:creationId xmlns:a16="http://schemas.microsoft.com/office/drawing/2014/main" id="{BE0DB793-4004-43A7-25D4-5D6DAAB32F8C}"/>
              </a:ext>
            </a:extLst>
          </p:cNvPr>
          <p:cNvCxnSpPr>
            <a:cxnSpLocks/>
            <a:stCxn id="12" idx="4"/>
            <a:endCxn id="13" idx="0"/>
          </p:cNvCxnSpPr>
          <p:nvPr/>
        </p:nvCxnSpPr>
        <p:spPr>
          <a:xfrm>
            <a:off x="4494831" y="4734414"/>
            <a:ext cx="526631" cy="14849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3">
            <a:extLst>
              <a:ext uri="{FF2B5EF4-FFF2-40B4-BE49-F238E27FC236}">
                <a16:creationId xmlns:a16="http://schemas.microsoft.com/office/drawing/2014/main" id="{E49EC198-8317-2D18-6A20-FB7E9D5F0DC9}"/>
              </a:ext>
            </a:extLst>
          </p:cNvPr>
          <p:cNvCxnSpPr>
            <a:cxnSpLocks/>
            <a:stCxn id="13" idx="6"/>
            <a:endCxn id="14" idx="3"/>
          </p:cNvCxnSpPr>
          <p:nvPr/>
        </p:nvCxnSpPr>
        <p:spPr>
          <a:xfrm flipV="1">
            <a:off x="5194074" y="5709227"/>
            <a:ext cx="1747548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4">
            <a:extLst>
              <a:ext uri="{FF2B5EF4-FFF2-40B4-BE49-F238E27FC236}">
                <a16:creationId xmlns:a16="http://schemas.microsoft.com/office/drawing/2014/main" id="{BBC6F005-0219-A5C2-3913-E5E39FC9D41A}"/>
              </a:ext>
            </a:extLst>
          </p:cNvPr>
          <p:cNvSpPr txBox="1"/>
          <p:nvPr/>
        </p:nvSpPr>
        <p:spPr>
          <a:xfrm>
            <a:off x="2141762" y="4625182"/>
            <a:ext cx="466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12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0" name="TextBox 15">
            <a:extLst>
              <a:ext uri="{FF2B5EF4-FFF2-40B4-BE49-F238E27FC236}">
                <a16:creationId xmlns:a16="http://schemas.microsoft.com/office/drawing/2014/main" id="{838770FA-F992-364B-FAD9-580BC57C15EE}"/>
              </a:ext>
            </a:extLst>
          </p:cNvPr>
          <p:cNvSpPr txBox="1"/>
          <p:nvPr/>
        </p:nvSpPr>
        <p:spPr>
          <a:xfrm>
            <a:off x="3548751" y="4214479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24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1" name="TextBox 16">
            <a:extLst>
              <a:ext uri="{FF2B5EF4-FFF2-40B4-BE49-F238E27FC236}">
                <a16:creationId xmlns:a16="http://schemas.microsoft.com/office/drawing/2014/main" id="{D8EABB65-829E-3117-FB23-7F434064A761}"/>
              </a:ext>
            </a:extLst>
          </p:cNvPr>
          <p:cNvSpPr txBox="1"/>
          <p:nvPr/>
        </p:nvSpPr>
        <p:spPr>
          <a:xfrm>
            <a:off x="3635313" y="5036948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34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2" name="TextBox 17">
            <a:extLst>
              <a:ext uri="{FF2B5EF4-FFF2-40B4-BE49-F238E27FC236}">
                <a16:creationId xmlns:a16="http://schemas.microsoft.com/office/drawing/2014/main" id="{A2F7E32E-96EF-0A25-9B73-6C24254CDC87}"/>
              </a:ext>
            </a:extLst>
          </p:cNvPr>
          <p:cNvSpPr txBox="1"/>
          <p:nvPr/>
        </p:nvSpPr>
        <p:spPr>
          <a:xfrm>
            <a:off x="4814057" y="5262463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45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3" name="TextBox 18">
            <a:extLst>
              <a:ext uri="{FF2B5EF4-FFF2-40B4-BE49-F238E27FC236}">
                <a16:creationId xmlns:a16="http://schemas.microsoft.com/office/drawing/2014/main" id="{8BE0F701-7566-D2AD-9D1A-4B79C85B97AB}"/>
              </a:ext>
            </a:extLst>
          </p:cNvPr>
          <p:cNvSpPr txBox="1"/>
          <p:nvPr/>
        </p:nvSpPr>
        <p:spPr>
          <a:xfrm>
            <a:off x="4038957" y="6402816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35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4" name="Flowchart: Connector 94">
            <a:extLst>
              <a:ext uri="{FF2B5EF4-FFF2-40B4-BE49-F238E27FC236}">
                <a16:creationId xmlns:a16="http://schemas.microsoft.com/office/drawing/2014/main" id="{BC130D64-A539-6958-8652-692A0E34DC9B}"/>
              </a:ext>
            </a:extLst>
          </p:cNvPr>
          <p:cNvSpPr/>
          <p:nvPr/>
        </p:nvSpPr>
        <p:spPr>
          <a:xfrm>
            <a:off x="3285232" y="621940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25" name="Straight Connector 20">
            <a:extLst>
              <a:ext uri="{FF2B5EF4-FFF2-40B4-BE49-F238E27FC236}">
                <a16:creationId xmlns:a16="http://schemas.microsoft.com/office/drawing/2014/main" id="{FF3E7029-9843-6E89-30F0-399D028523C6}"/>
              </a:ext>
            </a:extLst>
          </p:cNvPr>
          <p:cNvCxnSpPr>
            <a:cxnSpLocks/>
            <a:stCxn id="10" idx="5"/>
            <a:endCxn id="24" idx="1"/>
          </p:cNvCxnSpPr>
          <p:nvPr/>
        </p:nvCxnSpPr>
        <p:spPr>
          <a:xfrm>
            <a:off x="2211899" y="5588155"/>
            <a:ext cx="1123895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1">
            <a:extLst>
              <a:ext uri="{FF2B5EF4-FFF2-40B4-BE49-F238E27FC236}">
                <a16:creationId xmlns:a16="http://schemas.microsoft.com/office/drawing/2014/main" id="{1ADA9189-9E06-B744-090D-F7B037CA3A1D}"/>
              </a:ext>
            </a:extLst>
          </p:cNvPr>
          <p:cNvCxnSpPr>
            <a:cxnSpLocks/>
            <a:stCxn id="24" idx="6"/>
            <a:endCxn id="13" idx="2"/>
          </p:cNvCxnSpPr>
          <p:nvPr/>
        </p:nvCxnSpPr>
        <p:spPr>
          <a:xfrm>
            <a:off x="3630463" y="6390627"/>
            <a:ext cx="1218376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2">
            <a:extLst>
              <a:ext uri="{FF2B5EF4-FFF2-40B4-BE49-F238E27FC236}">
                <a16:creationId xmlns:a16="http://schemas.microsoft.com/office/drawing/2014/main" id="{CB97EAA7-C2D5-913B-3E56-DADE35BAE0FD}"/>
              </a:ext>
            </a:extLst>
          </p:cNvPr>
          <p:cNvSpPr txBox="1"/>
          <p:nvPr/>
        </p:nvSpPr>
        <p:spPr>
          <a:xfrm>
            <a:off x="2345419" y="5939571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13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8" name="Straight Connector 23">
            <a:extLst>
              <a:ext uri="{FF2B5EF4-FFF2-40B4-BE49-F238E27FC236}">
                <a16:creationId xmlns:a16="http://schemas.microsoft.com/office/drawing/2014/main" id="{D29FE6EF-A400-6F8E-D70C-F3734C3BC541}"/>
              </a:ext>
            </a:extLst>
          </p:cNvPr>
          <p:cNvCxnSpPr>
            <a:cxnSpLocks/>
            <a:stCxn id="24" idx="0"/>
            <a:endCxn id="11" idx="4"/>
          </p:cNvCxnSpPr>
          <p:nvPr/>
        </p:nvCxnSpPr>
        <p:spPr>
          <a:xfrm flipH="1" flipV="1">
            <a:off x="2994822" y="4742979"/>
            <a:ext cx="463027" cy="147643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4">
            <a:extLst>
              <a:ext uri="{FF2B5EF4-FFF2-40B4-BE49-F238E27FC236}">
                <a16:creationId xmlns:a16="http://schemas.microsoft.com/office/drawing/2014/main" id="{9E4EFD05-B615-AA16-8A21-0D5BD01EBFE4}"/>
              </a:ext>
            </a:extLst>
          </p:cNvPr>
          <p:cNvSpPr txBox="1"/>
          <p:nvPr/>
        </p:nvSpPr>
        <p:spPr>
          <a:xfrm>
            <a:off x="2749785" y="5262463"/>
            <a:ext cx="495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23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0" name="TextBox 25">
            <a:extLst>
              <a:ext uri="{FF2B5EF4-FFF2-40B4-BE49-F238E27FC236}">
                <a16:creationId xmlns:a16="http://schemas.microsoft.com/office/drawing/2014/main" id="{F73E20D3-0108-7551-34E8-E7E5A1023CB1}"/>
              </a:ext>
            </a:extLst>
          </p:cNvPr>
          <p:cNvSpPr txBox="1"/>
          <p:nvPr/>
        </p:nvSpPr>
        <p:spPr>
          <a:xfrm>
            <a:off x="6003953" y="6015110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57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31" name="Straight Connector 26">
            <a:extLst>
              <a:ext uri="{FF2B5EF4-FFF2-40B4-BE49-F238E27FC236}">
                <a16:creationId xmlns:a16="http://schemas.microsoft.com/office/drawing/2014/main" id="{01EC684F-4822-ECF6-744A-8BF393E56EC8}"/>
              </a:ext>
            </a:extLst>
          </p:cNvPr>
          <p:cNvCxnSpPr>
            <a:cxnSpLocks/>
            <a:stCxn id="12" idx="3"/>
            <a:endCxn id="24" idx="7"/>
          </p:cNvCxnSpPr>
          <p:nvPr/>
        </p:nvCxnSpPr>
        <p:spPr>
          <a:xfrm flipH="1">
            <a:off x="3579910" y="4684267"/>
            <a:ext cx="792863" cy="15852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lowchart: Connector 52">
            <a:extLst>
              <a:ext uri="{FF2B5EF4-FFF2-40B4-BE49-F238E27FC236}">
                <a16:creationId xmlns:a16="http://schemas.microsoft.com/office/drawing/2014/main" id="{800FBBF5-59B6-1F40-9832-2C8DAE5F1469}"/>
              </a:ext>
            </a:extLst>
          </p:cNvPr>
          <p:cNvSpPr/>
          <p:nvPr/>
        </p:nvSpPr>
        <p:spPr>
          <a:xfrm>
            <a:off x="5939242" y="441276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33" name="Straight Connector 28">
            <a:extLst>
              <a:ext uri="{FF2B5EF4-FFF2-40B4-BE49-F238E27FC236}">
                <a16:creationId xmlns:a16="http://schemas.microsoft.com/office/drawing/2014/main" id="{D0222FB6-F566-0107-1898-17D74C75350A}"/>
              </a:ext>
            </a:extLst>
          </p:cNvPr>
          <p:cNvCxnSpPr>
            <a:cxnSpLocks/>
            <a:stCxn id="12" idx="6"/>
            <a:endCxn id="32" idx="2"/>
          </p:cNvCxnSpPr>
          <p:nvPr/>
        </p:nvCxnSpPr>
        <p:spPr>
          <a:xfrm>
            <a:off x="4667448" y="4563187"/>
            <a:ext cx="1271797" cy="208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29">
            <a:extLst>
              <a:ext uri="{FF2B5EF4-FFF2-40B4-BE49-F238E27FC236}">
                <a16:creationId xmlns:a16="http://schemas.microsoft.com/office/drawing/2014/main" id="{BD5AF472-9700-0D04-AE2D-06519A2A144D}"/>
              </a:ext>
            </a:extLst>
          </p:cNvPr>
          <p:cNvCxnSpPr>
            <a:cxnSpLocks/>
            <a:stCxn id="32" idx="5"/>
            <a:endCxn id="14" idx="1"/>
          </p:cNvCxnSpPr>
          <p:nvPr/>
        </p:nvCxnSpPr>
        <p:spPr>
          <a:xfrm>
            <a:off x="6233922" y="4705059"/>
            <a:ext cx="707705" cy="76201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0">
            <a:extLst>
              <a:ext uri="{FF2B5EF4-FFF2-40B4-BE49-F238E27FC236}">
                <a16:creationId xmlns:a16="http://schemas.microsoft.com/office/drawing/2014/main" id="{23D87864-FCA1-9FAF-C57C-B08780E64A83}"/>
              </a:ext>
            </a:extLst>
          </p:cNvPr>
          <p:cNvSpPr txBox="1"/>
          <p:nvPr/>
        </p:nvSpPr>
        <p:spPr>
          <a:xfrm>
            <a:off x="4980519" y="4214479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46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6" name="TextBox 31">
            <a:extLst>
              <a:ext uri="{FF2B5EF4-FFF2-40B4-BE49-F238E27FC236}">
                <a16:creationId xmlns:a16="http://schemas.microsoft.com/office/drawing/2014/main" id="{DFD5CC80-A69B-8285-46D9-B7C4CAF95D37}"/>
              </a:ext>
            </a:extLst>
          </p:cNvPr>
          <p:cNvSpPr txBox="1"/>
          <p:nvPr/>
        </p:nvSpPr>
        <p:spPr>
          <a:xfrm>
            <a:off x="6525499" y="4804746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67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17995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4FEA1-1D63-E445-B650-EB3F7246F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From road pieces to routes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3E799B-A297-C243-A4BC-9A88A6F8D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88840"/>
            <a:ext cx="7391400" cy="3352800"/>
          </a:xfrm>
        </p:spPr>
        <p:txBody>
          <a:bodyPr/>
          <a:lstStyle/>
          <a:p>
            <a:r>
              <a:rPr lang="en-NL" dirty="0"/>
              <a:t>This idea can be pushed further</a:t>
            </a:r>
          </a:p>
          <a:p>
            <a:endParaRPr lang="en-NL" dirty="0"/>
          </a:p>
          <a:p>
            <a:r>
              <a:rPr lang="en-NL" dirty="0"/>
              <a:t>Instead of </a:t>
            </a:r>
            <a:r>
              <a:rPr lang="nl-NL" dirty="0"/>
              <a:t>single </a:t>
            </a:r>
            <a:r>
              <a:rPr lang="en-NL" dirty="0"/>
              <a:t>road pieces, we may </a:t>
            </a:r>
            <a:r>
              <a:rPr lang="nl-NL" dirty="0" err="1"/>
              <a:t>compare</a:t>
            </a:r>
            <a:r>
              <a:rPr lang="nl-NL" dirty="0"/>
              <a:t> </a:t>
            </a:r>
            <a:r>
              <a:rPr lang="en-NL" dirty="0"/>
              <a:t>the probability of arriving on time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different routes (</a:t>
            </a:r>
            <a:r>
              <a:rPr lang="nl-NL" dirty="0" err="1"/>
              <a:t>exercise</a:t>
            </a:r>
            <a:r>
              <a:rPr lang="nl-NL" dirty="0"/>
              <a:t>!)</a:t>
            </a:r>
            <a:endParaRPr lang="en-NL" dirty="0"/>
          </a:p>
          <a:p>
            <a:endParaRPr lang="en-NL" dirty="0"/>
          </a:p>
          <a:p>
            <a:r>
              <a:rPr lang="nl-NL" dirty="0"/>
              <a:t>…but, </a:t>
            </a:r>
            <a:r>
              <a:rPr lang="nl-NL" dirty="0" err="1"/>
              <a:t>optimal</a:t>
            </a:r>
            <a:r>
              <a:rPr lang="nl-NL" dirty="0"/>
              <a:t> route </a:t>
            </a:r>
            <a:r>
              <a:rPr lang="nl-NL" dirty="0" err="1"/>
              <a:t>can’t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found </a:t>
            </a:r>
            <a:r>
              <a:rPr lang="nl-NL" dirty="0" err="1"/>
              <a:t>with</a:t>
            </a:r>
            <a:r>
              <a:rPr lang="nl-NL" dirty="0"/>
              <a:t> Dijkstra</a:t>
            </a:r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A7AB06-FBB5-7346-8994-004599DCA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F2F739-2448-2D4A-B790-3F6D0CA87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112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42902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7C275-6815-6B4E-8BE6-62EB19141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Why</a:t>
            </a:r>
            <a:r>
              <a:rPr lang="nl-NL" dirty="0"/>
              <a:t> </a:t>
            </a:r>
            <a:r>
              <a:rPr lang="nl-NL" dirty="0" err="1"/>
              <a:t>not</a:t>
            </a:r>
            <a:r>
              <a:rPr lang="nl-NL" dirty="0"/>
              <a:t> Dijkstra?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42C72-6B85-E343-A964-1988C11B1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839" y="2138942"/>
            <a:ext cx="7391400" cy="3882353"/>
          </a:xfrm>
        </p:spPr>
        <p:txBody>
          <a:bodyPr/>
          <a:lstStyle/>
          <a:p>
            <a:pPr marL="0" indent="0">
              <a:buNone/>
            </a:pPr>
            <a:r>
              <a:rPr lang="nl-NL" sz="2400" dirty="0"/>
              <a:t>			</a:t>
            </a:r>
          </a:p>
          <a:p>
            <a:pPr marL="0" indent="0">
              <a:buNone/>
            </a:pPr>
            <a:endParaRPr lang="en-NL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71C3C8-D049-2C44-B3A4-4018BA34B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7A73F9-7A9C-3C49-8D42-866EF7A3D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113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C530DBCB-1404-655D-1D5F-53A88E6EA1B3}"/>
              </a:ext>
            </a:extLst>
          </p:cNvPr>
          <p:cNvSpPr/>
          <p:nvPr/>
        </p:nvSpPr>
        <p:spPr>
          <a:xfrm>
            <a:off x="4967390" y="129006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A4E68949-5F15-B5DF-A602-BF4CFC6A040F}"/>
              </a:ext>
            </a:extLst>
          </p:cNvPr>
          <p:cNvSpPr/>
          <p:nvPr/>
        </p:nvSpPr>
        <p:spPr>
          <a:xfrm>
            <a:off x="6243870" y="129006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3725AC26-EF64-6A7D-7249-AD348E212D83}"/>
              </a:ext>
            </a:extLst>
          </p:cNvPr>
          <p:cNvSpPr/>
          <p:nvPr/>
        </p:nvSpPr>
        <p:spPr>
          <a:xfrm>
            <a:off x="7520350" y="129006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E8DE1D9E-BA56-C3D2-1594-862A5C37AFAD}"/>
              </a:ext>
            </a:extLst>
          </p:cNvPr>
          <p:cNvCxnSpPr>
            <a:cxnSpLocks/>
            <a:stCxn id="6" idx="6"/>
            <a:endCxn id="7" idx="2"/>
          </p:cNvCxnSpPr>
          <p:nvPr/>
        </p:nvCxnSpPr>
        <p:spPr>
          <a:xfrm>
            <a:off x="5312627" y="1461288"/>
            <a:ext cx="931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023C34C1-DAAE-D974-8716-ECE56872C998}"/>
              </a:ext>
            </a:extLst>
          </p:cNvPr>
          <p:cNvCxnSpPr>
            <a:cxnSpLocks/>
          </p:cNvCxnSpPr>
          <p:nvPr/>
        </p:nvCxnSpPr>
        <p:spPr>
          <a:xfrm>
            <a:off x="6589107" y="1461288"/>
            <a:ext cx="931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kstvak 17">
            <a:extLst>
              <a:ext uri="{FF2B5EF4-FFF2-40B4-BE49-F238E27FC236}">
                <a16:creationId xmlns:a16="http://schemas.microsoft.com/office/drawing/2014/main" id="{788B9148-9ADB-FDA8-E1C1-757BD04FA0D9}"/>
              </a:ext>
            </a:extLst>
          </p:cNvPr>
          <p:cNvSpPr txBox="1"/>
          <p:nvPr/>
        </p:nvSpPr>
        <p:spPr>
          <a:xfrm>
            <a:off x="5486400" y="107011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L" dirty="0"/>
              <a:t>T</a:t>
            </a:r>
            <a:r>
              <a:rPr lang="en-NL" baseline="-25000" dirty="0"/>
              <a:t>1</a:t>
            </a:r>
            <a:r>
              <a:rPr lang="en-NL" dirty="0"/>
              <a:t> </a:t>
            </a:r>
            <a:endParaRPr lang="nl-NL" dirty="0"/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5EBBAA07-A03A-FC0A-AAB8-B8D60D241CB2}"/>
              </a:ext>
            </a:extLst>
          </p:cNvPr>
          <p:cNvSpPr txBox="1"/>
          <p:nvPr/>
        </p:nvSpPr>
        <p:spPr>
          <a:xfrm>
            <a:off x="6821924" y="1081471"/>
            <a:ext cx="10492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L" dirty="0"/>
              <a:t>T</a:t>
            </a:r>
            <a:r>
              <a:rPr lang="en-NL" baseline="-25000" dirty="0"/>
              <a:t>2</a:t>
            </a:r>
            <a:r>
              <a:rPr lang="en-NL" dirty="0"/>
              <a:t> </a:t>
            </a:r>
            <a:endParaRPr lang="nl-NL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1" name="Inkt 20">
                <a:extLst>
                  <a:ext uri="{FF2B5EF4-FFF2-40B4-BE49-F238E27FC236}">
                    <a16:creationId xmlns:a16="http://schemas.microsoft.com/office/drawing/2014/main" id="{025A61F9-1E22-7B38-C6A5-43E3B39DC7ED}"/>
                  </a:ext>
                </a:extLst>
              </p14:cNvPr>
              <p14:cNvContentPartPr/>
              <p14:nvPr/>
            </p14:nvContentPartPr>
            <p14:xfrm>
              <a:off x="4837111" y="3893044"/>
              <a:ext cx="360" cy="360"/>
            </p14:xfrm>
          </p:contentPart>
        </mc:Choice>
        <mc:Fallback xmlns="">
          <p:pic>
            <p:nvPicPr>
              <p:cNvPr id="21" name="Inkt 20">
                <a:extLst>
                  <a:ext uri="{FF2B5EF4-FFF2-40B4-BE49-F238E27FC236}">
                    <a16:creationId xmlns:a16="http://schemas.microsoft.com/office/drawing/2014/main" id="{025A61F9-1E22-7B38-C6A5-43E3B39DC7E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28111" y="388404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2" name="Inkt 21">
                <a:extLst>
                  <a:ext uri="{FF2B5EF4-FFF2-40B4-BE49-F238E27FC236}">
                    <a16:creationId xmlns:a16="http://schemas.microsoft.com/office/drawing/2014/main" id="{8C190F3D-72F5-2864-96D2-77A11D10A8B7}"/>
                  </a:ext>
                </a:extLst>
              </p14:cNvPr>
              <p14:cNvContentPartPr/>
              <p14:nvPr/>
            </p14:nvContentPartPr>
            <p14:xfrm>
              <a:off x="4148791" y="3499924"/>
              <a:ext cx="360" cy="360"/>
            </p14:xfrm>
          </p:contentPart>
        </mc:Choice>
        <mc:Fallback xmlns="">
          <p:pic>
            <p:nvPicPr>
              <p:cNvPr id="22" name="Inkt 21">
                <a:extLst>
                  <a:ext uri="{FF2B5EF4-FFF2-40B4-BE49-F238E27FC236}">
                    <a16:creationId xmlns:a16="http://schemas.microsoft.com/office/drawing/2014/main" id="{8C190F3D-72F5-2864-96D2-77A11D10A8B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39791" y="349092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3" name="Inkt 22">
                <a:extLst>
                  <a:ext uri="{FF2B5EF4-FFF2-40B4-BE49-F238E27FC236}">
                    <a16:creationId xmlns:a16="http://schemas.microsoft.com/office/drawing/2014/main" id="{E7DF91B7-6B41-DF8A-1FFE-115E6BF85C08}"/>
                  </a:ext>
                </a:extLst>
              </p14:cNvPr>
              <p14:cNvContentPartPr/>
              <p14:nvPr/>
            </p14:nvContentPartPr>
            <p14:xfrm>
              <a:off x="3195151" y="4080244"/>
              <a:ext cx="360" cy="360"/>
            </p14:xfrm>
          </p:contentPart>
        </mc:Choice>
        <mc:Fallback xmlns="">
          <p:pic>
            <p:nvPicPr>
              <p:cNvPr id="23" name="Inkt 22">
                <a:extLst>
                  <a:ext uri="{FF2B5EF4-FFF2-40B4-BE49-F238E27FC236}">
                    <a16:creationId xmlns:a16="http://schemas.microsoft.com/office/drawing/2014/main" id="{E7DF91B7-6B41-DF8A-1FFE-115E6BF85C0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86151" y="407124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0144007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7C275-6815-6B4E-8BE6-62EB19141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Why</a:t>
            </a:r>
            <a:r>
              <a:rPr lang="nl-NL" dirty="0"/>
              <a:t> </a:t>
            </a:r>
            <a:r>
              <a:rPr lang="nl-NL" dirty="0" err="1"/>
              <a:t>not</a:t>
            </a:r>
            <a:r>
              <a:rPr lang="nl-NL" dirty="0"/>
              <a:t> Dijkstra?</a:t>
            </a:r>
            <a:endParaRPr lang="en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5B42C72-6B85-E343-A964-1988C11B18C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91839" y="3284991"/>
                <a:ext cx="7391400" cy="273630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nl-NL" sz="2400" dirty="0"/>
                  <a:t>	</a:t>
                </a:r>
                <a:r>
                  <a:rPr lang="en-NL" sz="2400" dirty="0"/>
                  <a:t>P(T</a:t>
                </a:r>
                <a:r>
                  <a:rPr lang="en-NL" sz="2400" baseline="-25000" dirty="0"/>
                  <a:t>1</a:t>
                </a:r>
                <a:r>
                  <a:rPr lang="nl-NL" sz="2400" dirty="0"/>
                  <a:t> + </a:t>
                </a:r>
                <a:r>
                  <a:rPr lang="en-NL" sz="2400" dirty="0"/>
                  <a:t>T</a:t>
                </a:r>
                <a:r>
                  <a:rPr lang="en-NL" sz="2400" baseline="-25000" dirty="0"/>
                  <a:t>2 </a:t>
                </a:r>
                <a:r>
                  <a:rPr lang="en-NL" sz="2400" dirty="0"/>
                  <a:t>&lt; 20) </a:t>
                </a:r>
                <a14:m>
                  <m:oMath xmlns:m="http://schemas.openxmlformats.org/officeDocument/2006/math">
                    <m:r>
                      <a:rPr lang="nl-NL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m:rPr>
                        <m:nor/>
                      </m:rPr>
                      <a:rPr lang="en-NL" sz="2400" dirty="0"/>
                      <m:t>P</m:t>
                    </m:r>
                    <m:r>
                      <m:rPr>
                        <m:nor/>
                      </m:rPr>
                      <a:rPr lang="en-NL" sz="2400" dirty="0"/>
                      <m:t>(</m:t>
                    </m:r>
                    <m:r>
                      <m:rPr>
                        <m:nor/>
                      </m:rPr>
                      <a:rPr lang="en-NL" sz="2400" dirty="0"/>
                      <m:t>T</m:t>
                    </m:r>
                    <m:r>
                      <m:rPr>
                        <m:nor/>
                      </m:rPr>
                      <a:rPr lang="en-NL" sz="2400" baseline="-25000" dirty="0"/>
                      <m:t>1</m:t>
                    </m:r>
                    <m:r>
                      <m:rPr>
                        <m:nor/>
                      </m:rPr>
                      <a:rPr lang="nl-NL" sz="2400" dirty="0"/>
                      <m:t> </m:t>
                    </m:r>
                    <m:r>
                      <m:rPr>
                        <m:nor/>
                      </m:rPr>
                      <a:rPr lang="en-NL" sz="2400" dirty="0"/>
                      <m:t>&lt; 20)</m:t>
                    </m:r>
                    <m:r>
                      <m:rPr>
                        <m:nor/>
                      </m:rPr>
                      <a:rPr lang="nl-NL" sz="2400" dirty="0"/>
                      <m:t> +</m:t>
                    </m:r>
                    <m:r>
                      <m:rPr>
                        <m:nor/>
                      </m:rPr>
                      <a:rPr lang="en-NL" sz="2400" dirty="0"/>
                      <m:t>P</m:t>
                    </m:r>
                    <m:r>
                      <m:rPr>
                        <m:nor/>
                      </m:rPr>
                      <a:rPr lang="en-NL" sz="2400" dirty="0"/>
                      <m:t>(</m:t>
                    </m:r>
                    <m:r>
                      <m:rPr>
                        <m:nor/>
                      </m:rPr>
                      <a:rPr lang="en-NL" sz="2400" dirty="0"/>
                      <m:t>T</m:t>
                    </m:r>
                    <m:r>
                      <m:rPr>
                        <m:nor/>
                      </m:rPr>
                      <a:rPr lang="en-NL" sz="2400" baseline="-25000" dirty="0"/>
                      <m:t>2 </m:t>
                    </m:r>
                    <m:r>
                      <m:rPr>
                        <m:nor/>
                      </m:rPr>
                      <a:rPr lang="en-NL" sz="2400" dirty="0"/>
                      <m:t>&lt; 20)</m:t>
                    </m:r>
                  </m:oMath>
                </a14:m>
                <a:endParaRPr lang="nl-NL" sz="2400" dirty="0"/>
              </a:p>
              <a:p>
                <a:pPr marL="0" indent="0">
                  <a:buNone/>
                </a:pPr>
                <a:r>
                  <a:rPr lang="nl-NL" sz="2400" dirty="0"/>
                  <a:t>	</a:t>
                </a:r>
                <a:r>
                  <a:rPr lang="en-NL" sz="2400" dirty="0"/>
                  <a:t>P(T</a:t>
                </a:r>
                <a:r>
                  <a:rPr lang="en-NL" sz="2400" baseline="-25000" dirty="0"/>
                  <a:t>1</a:t>
                </a:r>
                <a:r>
                  <a:rPr lang="nl-NL" sz="2400" dirty="0"/>
                  <a:t> + </a:t>
                </a:r>
                <a:r>
                  <a:rPr lang="en-NL" sz="2400" dirty="0"/>
                  <a:t>T</a:t>
                </a:r>
                <a:r>
                  <a:rPr lang="en-NL" sz="2400" baseline="-25000" dirty="0"/>
                  <a:t>2 </a:t>
                </a:r>
                <a:r>
                  <a:rPr lang="en-NL" sz="2400" dirty="0"/>
                  <a:t>&lt; 20) </a:t>
                </a:r>
                <a14:m>
                  <m:oMath xmlns:m="http://schemas.openxmlformats.org/officeDocument/2006/math">
                    <m:r>
                      <a:rPr lang="nl-NL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m:rPr>
                        <m:nor/>
                      </m:rPr>
                      <a:rPr lang="en-NL" sz="2400" dirty="0"/>
                      <m:t>P</m:t>
                    </m:r>
                    <m:r>
                      <m:rPr>
                        <m:nor/>
                      </m:rPr>
                      <a:rPr lang="en-NL" sz="2400" dirty="0"/>
                      <m:t>(</m:t>
                    </m:r>
                    <m:r>
                      <m:rPr>
                        <m:nor/>
                      </m:rPr>
                      <a:rPr lang="en-NL" sz="2400" dirty="0"/>
                      <m:t>T</m:t>
                    </m:r>
                    <m:r>
                      <m:rPr>
                        <m:nor/>
                      </m:rPr>
                      <a:rPr lang="en-NL" sz="2400" baseline="-25000" dirty="0"/>
                      <m:t>1</m:t>
                    </m:r>
                    <m:r>
                      <m:rPr>
                        <m:nor/>
                      </m:rPr>
                      <a:rPr lang="nl-NL" sz="2400" dirty="0"/>
                      <m:t> </m:t>
                    </m:r>
                    <m:r>
                      <m:rPr>
                        <m:nor/>
                      </m:rPr>
                      <a:rPr lang="en-NL" sz="2400" dirty="0"/>
                      <m:t>&lt; 20)</m:t>
                    </m:r>
                    <m:r>
                      <m:rPr>
                        <m:nor/>
                      </m:rPr>
                      <a:rPr lang="nl-NL" sz="2400" dirty="0"/>
                      <m:t> ∗ </m:t>
                    </m:r>
                    <m:r>
                      <m:rPr>
                        <m:nor/>
                      </m:rPr>
                      <a:rPr lang="en-NL" sz="2400" dirty="0"/>
                      <m:t>P</m:t>
                    </m:r>
                    <m:r>
                      <m:rPr>
                        <m:nor/>
                      </m:rPr>
                      <a:rPr lang="en-NL" sz="2400" dirty="0"/>
                      <m:t>(</m:t>
                    </m:r>
                    <m:r>
                      <m:rPr>
                        <m:nor/>
                      </m:rPr>
                      <a:rPr lang="en-NL" sz="2400" dirty="0"/>
                      <m:t>T</m:t>
                    </m:r>
                    <m:r>
                      <m:rPr>
                        <m:nor/>
                      </m:rPr>
                      <a:rPr lang="en-NL" sz="2400" baseline="-25000" dirty="0"/>
                      <m:t>2 </m:t>
                    </m:r>
                    <m:r>
                      <m:rPr>
                        <m:nor/>
                      </m:rPr>
                      <a:rPr lang="en-NL" sz="2400" dirty="0"/>
                      <m:t>&lt; 20)</m:t>
                    </m:r>
                  </m:oMath>
                </a14:m>
                <a:r>
                  <a:rPr lang="nl-NL" sz="2400" dirty="0"/>
                  <a:t>		</a:t>
                </a:r>
              </a:p>
              <a:p>
                <a:pPr marL="0" indent="0">
                  <a:buNone/>
                </a:pPr>
                <a:endParaRPr lang="en-NL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5B42C72-6B85-E343-A964-1988C11B18C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1839" y="3284991"/>
                <a:ext cx="7391400" cy="2736303"/>
              </a:xfrm>
              <a:blipFill>
                <a:blip r:embed="rId3"/>
                <a:stretch>
                  <a:fillRect t="-334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71C3C8-D049-2C44-B3A4-4018BA34B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7A73F9-7A9C-3C49-8D42-866EF7A3D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114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C530DBCB-1404-655D-1D5F-53A88E6EA1B3}"/>
              </a:ext>
            </a:extLst>
          </p:cNvPr>
          <p:cNvSpPr/>
          <p:nvPr/>
        </p:nvSpPr>
        <p:spPr>
          <a:xfrm>
            <a:off x="4967390" y="129006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A4E68949-5F15-B5DF-A602-BF4CFC6A040F}"/>
              </a:ext>
            </a:extLst>
          </p:cNvPr>
          <p:cNvSpPr/>
          <p:nvPr/>
        </p:nvSpPr>
        <p:spPr>
          <a:xfrm>
            <a:off x="6243870" y="129006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3725AC26-EF64-6A7D-7249-AD348E212D83}"/>
              </a:ext>
            </a:extLst>
          </p:cNvPr>
          <p:cNvSpPr/>
          <p:nvPr/>
        </p:nvSpPr>
        <p:spPr>
          <a:xfrm>
            <a:off x="7520350" y="129006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E8DE1D9E-BA56-C3D2-1594-862A5C37AFAD}"/>
              </a:ext>
            </a:extLst>
          </p:cNvPr>
          <p:cNvCxnSpPr>
            <a:cxnSpLocks/>
            <a:stCxn id="6" idx="6"/>
            <a:endCxn id="7" idx="2"/>
          </p:cNvCxnSpPr>
          <p:nvPr/>
        </p:nvCxnSpPr>
        <p:spPr>
          <a:xfrm>
            <a:off x="5312627" y="1461288"/>
            <a:ext cx="931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023C34C1-DAAE-D974-8716-ECE56872C998}"/>
              </a:ext>
            </a:extLst>
          </p:cNvPr>
          <p:cNvCxnSpPr>
            <a:cxnSpLocks/>
          </p:cNvCxnSpPr>
          <p:nvPr/>
        </p:nvCxnSpPr>
        <p:spPr>
          <a:xfrm>
            <a:off x="6589107" y="1461288"/>
            <a:ext cx="931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kstvak 17">
            <a:extLst>
              <a:ext uri="{FF2B5EF4-FFF2-40B4-BE49-F238E27FC236}">
                <a16:creationId xmlns:a16="http://schemas.microsoft.com/office/drawing/2014/main" id="{788B9148-9ADB-FDA8-E1C1-757BD04FA0D9}"/>
              </a:ext>
            </a:extLst>
          </p:cNvPr>
          <p:cNvSpPr txBox="1"/>
          <p:nvPr/>
        </p:nvSpPr>
        <p:spPr>
          <a:xfrm>
            <a:off x="5486400" y="107011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L" dirty="0"/>
              <a:t>T</a:t>
            </a:r>
            <a:r>
              <a:rPr lang="en-NL" baseline="-25000" dirty="0"/>
              <a:t>1</a:t>
            </a:r>
            <a:r>
              <a:rPr lang="en-NL" dirty="0"/>
              <a:t> </a:t>
            </a:r>
            <a:endParaRPr lang="nl-NL" dirty="0"/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5EBBAA07-A03A-FC0A-AAB8-B8D60D241CB2}"/>
              </a:ext>
            </a:extLst>
          </p:cNvPr>
          <p:cNvSpPr txBox="1"/>
          <p:nvPr/>
        </p:nvSpPr>
        <p:spPr>
          <a:xfrm>
            <a:off x="6821924" y="1081471"/>
            <a:ext cx="10492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NL" dirty="0"/>
              <a:t>T</a:t>
            </a:r>
            <a:r>
              <a:rPr lang="en-NL" baseline="-25000" dirty="0"/>
              <a:t>2</a:t>
            </a:r>
            <a:r>
              <a:rPr lang="en-NL" dirty="0"/>
              <a:t> </a:t>
            </a:r>
            <a:endParaRPr lang="nl-NL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1" name="Inkt 20">
                <a:extLst>
                  <a:ext uri="{FF2B5EF4-FFF2-40B4-BE49-F238E27FC236}">
                    <a16:creationId xmlns:a16="http://schemas.microsoft.com/office/drawing/2014/main" id="{025A61F9-1E22-7B38-C6A5-43E3B39DC7ED}"/>
                  </a:ext>
                </a:extLst>
              </p14:cNvPr>
              <p14:cNvContentPartPr/>
              <p14:nvPr/>
            </p14:nvContentPartPr>
            <p14:xfrm>
              <a:off x="4837111" y="3893044"/>
              <a:ext cx="360" cy="360"/>
            </p14:xfrm>
          </p:contentPart>
        </mc:Choice>
        <mc:Fallback xmlns="">
          <p:pic>
            <p:nvPicPr>
              <p:cNvPr id="21" name="Inkt 20">
                <a:extLst>
                  <a:ext uri="{FF2B5EF4-FFF2-40B4-BE49-F238E27FC236}">
                    <a16:creationId xmlns:a16="http://schemas.microsoft.com/office/drawing/2014/main" id="{025A61F9-1E22-7B38-C6A5-43E3B39DC7E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28111" y="388404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2" name="Inkt 21">
                <a:extLst>
                  <a:ext uri="{FF2B5EF4-FFF2-40B4-BE49-F238E27FC236}">
                    <a16:creationId xmlns:a16="http://schemas.microsoft.com/office/drawing/2014/main" id="{8C190F3D-72F5-2864-96D2-77A11D10A8B7}"/>
                  </a:ext>
                </a:extLst>
              </p14:cNvPr>
              <p14:cNvContentPartPr/>
              <p14:nvPr/>
            </p14:nvContentPartPr>
            <p14:xfrm>
              <a:off x="4148791" y="3499924"/>
              <a:ext cx="360" cy="360"/>
            </p14:xfrm>
          </p:contentPart>
        </mc:Choice>
        <mc:Fallback xmlns="">
          <p:pic>
            <p:nvPicPr>
              <p:cNvPr id="22" name="Inkt 21">
                <a:extLst>
                  <a:ext uri="{FF2B5EF4-FFF2-40B4-BE49-F238E27FC236}">
                    <a16:creationId xmlns:a16="http://schemas.microsoft.com/office/drawing/2014/main" id="{8C190F3D-72F5-2864-96D2-77A11D10A8B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39791" y="349092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3" name="Inkt 22">
                <a:extLst>
                  <a:ext uri="{FF2B5EF4-FFF2-40B4-BE49-F238E27FC236}">
                    <a16:creationId xmlns:a16="http://schemas.microsoft.com/office/drawing/2014/main" id="{E7DF91B7-6B41-DF8A-1FFE-115E6BF85C08}"/>
                  </a:ext>
                </a:extLst>
              </p14:cNvPr>
              <p14:cNvContentPartPr/>
              <p14:nvPr/>
            </p14:nvContentPartPr>
            <p14:xfrm>
              <a:off x="3195151" y="4080244"/>
              <a:ext cx="360" cy="360"/>
            </p14:xfrm>
          </p:contentPart>
        </mc:Choice>
        <mc:Fallback xmlns="">
          <p:pic>
            <p:nvPicPr>
              <p:cNvPr id="23" name="Inkt 22">
                <a:extLst>
                  <a:ext uri="{FF2B5EF4-FFF2-40B4-BE49-F238E27FC236}">
                    <a16:creationId xmlns:a16="http://schemas.microsoft.com/office/drawing/2014/main" id="{E7DF91B7-6B41-DF8A-1FFE-115E6BF85C0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86151" y="4071244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Tekstvak 23">
            <a:extLst>
              <a:ext uri="{FF2B5EF4-FFF2-40B4-BE49-F238E27FC236}">
                <a16:creationId xmlns:a16="http://schemas.microsoft.com/office/drawing/2014/main" id="{69BEA559-8DD1-0CB7-8FF8-9375139C6B96}"/>
              </a:ext>
            </a:extLst>
          </p:cNvPr>
          <p:cNvSpPr txBox="1"/>
          <p:nvPr/>
        </p:nvSpPr>
        <p:spPr>
          <a:xfrm>
            <a:off x="685800" y="4985768"/>
            <a:ext cx="60147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600" dirty="0" err="1"/>
              <a:t>Thus</a:t>
            </a:r>
            <a:r>
              <a:rPr lang="nl-NL" sz="2600" dirty="0"/>
              <a:t>, </a:t>
            </a:r>
            <a:r>
              <a:rPr lang="nl-NL" sz="2600" dirty="0" err="1"/>
              <a:t>can</a:t>
            </a:r>
            <a:r>
              <a:rPr lang="nl-NL" sz="2600" dirty="0"/>
              <a:t> </a:t>
            </a:r>
            <a:r>
              <a:rPr lang="nl-NL" sz="2600" dirty="0" err="1"/>
              <a:t>only</a:t>
            </a:r>
            <a:r>
              <a:rPr lang="nl-NL" sz="2600" dirty="0"/>
              <a:t> </a:t>
            </a:r>
            <a:r>
              <a:rPr lang="nl-NL" sz="2600" dirty="0" err="1"/>
              <a:t>find</a:t>
            </a:r>
            <a:r>
              <a:rPr lang="nl-NL" sz="2600" dirty="0"/>
              <a:t>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optimal</a:t>
            </a:r>
            <a:r>
              <a:rPr lang="nl-NL" sz="2600" dirty="0"/>
              <a:t> route in </a:t>
            </a:r>
          </a:p>
          <a:p>
            <a:r>
              <a:rPr lang="nl-NL" sz="2600" dirty="0"/>
              <a:t>a </a:t>
            </a:r>
            <a:r>
              <a:rPr lang="nl-NL" sz="2600" dirty="0" err="1"/>
              <a:t>very</a:t>
            </a:r>
            <a:r>
              <a:rPr lang="nl-NL" sz="2600" dirty="0"/>
              <a:t> </a:t>
            </a:r>
            <a:r>
              <a:rPr lang="nl-NL" sz="2600" dirty="0" err="1"/>
              <a:t>inefficient</a:t>
            </a:r>
            <a:r>
              <a:rPr lang="nl-NL" sz="2600" dirty="0"/>
              <a:t> way…</a:t>
            </a:r>
          </a:p>
        </p:txBody>
      </p:sp>
    </p:spTree>
    <p:extLst>
      <p:ext uri="{BB962C8B-B14F-4D97-AF65-F5344CB8AC3E}">
        <p14:creationId xmlns:p14="http://schemas.microsoft.com/office/powerpoint/2010/main" val="269090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629544"/>
            <a:ext cx="7391400" cy="838200"/>
          </a:xfrm>
        </p:spPr>
        <p:txBody>
          <a:bodyPr/>
          <a:lstStyle/>
          <a:p>
            <a:r>
              <a:rPr lang="nl-NL" dirty="0" err="1"/>
              <a:t>Today’s</a:t>
            </a:r>
            <a:r>
              <a:rPr lang="nl-NL" dirty="0"/>
              <a:t> plan: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EF9C4-E16B-A94F-A2DB-AC99FDAD8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467744"/>
            <a:ext cx="7391400" cy="1922512"/>
          </a:xfrm>
        </p:spPr>
        <p:txBody>
          <a:bodyPr/>
          <a:lstStyle/>
          <a:p>
            <a:r>
              <a:rPr lang="nl-NL" dirty="0"/>
              <a:t>Speeding-up Dijkstra’s </a:t>
            </a:r>
            <a:r>
              <a:rPr lang="nl-NL" dirty="0" err="1"/>
              <a:t>algorithm</a:t>
            </a:r>
            <a:endParaRPr lang="nl-NL" dirty="0"/>
          </a:p>
          <a:p>
            <a:pPr marL="0" indent="0">
              <a:buNone/>
            </a:pPr>
            <a:endParaRPr lang="en-NL" dirty="0"/>
          </a:p>
          <a:p>
            <a:r>
              <a:rPr lang="en-GB" dirty="0"/>
              <a:t>Extending Dijkstra’s algorithm beyond the simple shortest path (i.e. in distance) setting.</a:t>
            </a:r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115</a:t>
            </a:fld>
            <a:endParaRPr lang="en-US" altLang="nl-NL">
              <a:solidFill>
                <a:schemeClr val="tx1"/>
              </a:solidFill>
            </a:endParaRPr>
          </a:p>
        </p:txBody>
      </p:sp>
      <p:pic>
        <p:nvPicPr>
          <p:cNvPr id="7" name="Graphic 6" descr="Vinkje met effen opvulling">
            <a:extLst>
              <a:ext uri="{FF2B5EF4-FFF2-40B4-BE49-F238E27FC236}">
                <a16:creationId xmlns:a16="http://schemas.microsoft.com/office/drawing/2014/main" id="{766D5AF8-2AC3-E6EE-AC6B-20B886099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0" y="2154560"/>
            <a:ext cx="914400" cy="914400"/>
          </a:xfrm>
          <a:prstGeom prst="rect">
            <a:avLst/>
          </a:prstGeom>
        </p:spPr>
      </p:pic>
      <p:pic>
        <p:nvPicPr>
          <p:cNvPr id="6" name="Graphic 5" descr="Vinkje met effen opvulling">
            <a:extLst>
              <a:ext uri="{FF2B5EF4-FFF2-40B4-BE49-F238E27FC236}">
                <a16:creationId xmlns:a16="http://schemas.microsoft.com/office/drawing/2014/main" id="{56CF0C38-533F-AA0D-C05F-8A85222AC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84168" y="431405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36917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6073D-13B7-B649-937E-4BA64C23A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898" y="890968"/>
            <a:ext cx="7391400" cy="838200"/>
          </a:xfrm>
        </p:spPr>
        <p:txBody>
          <a:bodyPr/>
          <a:lstStyle/>
          <a:p>
            <a:r>
              <a:rPr lang="en-NL" dirty="0"/>
              <a:t>Concluding remarks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A681B-89D1-4047-8D61-E211FA66ED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898" y="1484784"/>
            <a:ext cx="8166573" cy="4032448"/>
          </a:xfrm>
        </p:spPr>
        <p:txBody>
          <a:bodyPr/>
          <a:lstStyle/>
          <a:p>
            <a:r>
              <a:rPr lang="en-NL" sz="2200" dirty="0"/>
              <a:t>Dijkstra’s algorithm is a very useful tool to find</a:t>
            </a:r>
            <a:r>
              <a:rPr lang="nl-NL" sz="2200" dirty="0" err="1"/>
              <a:t>ing</a:t>
            </a:r>
            <a:r>
              <a:rPr lang="nl-NL" sz="2200" dirty="0"/>
              <a:t> </a:t>
            </a:r>
            <a:r>
              <a:rPr lang="nl-NL" sz="2200" dirty="0" err="1"/>
              <a:t>shortest</a:t>
            </a:r>
            <a:r>
              <a:rPr lang="en-NL" sz="2200" dirty="0"/>
              <a:t> paths </a:t>
            </a:r>
            <a:r>
              <a:rPr lang="nl-NL" sz="2200" dirty="0"/>
              <a:t>(in </a:t>
            </a:r>
            <a:r>
              <a:rPr lang="nl-NL" sz="2200" dirty="0" err="1"/>
              <a:t>distance</a:t>
            </a:r>
            <a:r>
              <a:rPr lang="nl-NL" sz="2200" dirty="0"/>
              <a:t>) </a:t>
            </a:r>
            <a:r>
              <a:rPr lang="en-NL" sz="2200" dirty="0"/>
              <a:t>on a network</a:t>
            </a:r>
            <a:br>
              <a:rPr lang="en-US" sz="2200" dirty="0"/>
            </a:br>
            <a:endParaRPr lang="nl-NL" sz="2200" dirty="0"/>
          </a:p>
          <a:p>
            <a:r>
              <a:rPr lang="nl-NL" sz="2200" dirty="0"/>
              <a:t>Speed-up </a:t>
            </a:r>
            <a:r>
              <a:rPr lang="nl-NL" sz="2200" dirty="0" err="1"/>
              <a:t>versions</a:t>
            </a:r>
            <a:r>
              <a:rPr lang="nl-NL" sz="2200" dirty="0"/>
              <a:t> are </a:t>
            </a:r>
            <a:r>
              <a:rPr lang="nl-NL" sz="2200" dirty="0" err="1"/>
              <a:t>available</a:t>
            </a:r>
            <a:r>
              <a:rPr lang="nl-NL" sz="2200" dirty="0"/>
              <a:t> </a:t>
            </a:r>
            <a:r>
              <a:rPr lang="nl-NL" sz="2200" dirty="0" err="1"/>
              <a:t>and</a:t>
            </a:r>
            <a:r>
              <a:rPr lang="nl-NL" sz="2200" dirty="0"/>
              <a:t> </a:t>
            </a:r>
            <a:r>
              <a:rPr lang="nl-NL" sz="2200" dirty="0" err="1"/>
              <a:t>necessary</a:t>
            </a:r>
            <a:endParaRPr lang="nl-NL" sz="2200" dirty="0"/>
          </a:p>
          <a:p>
            <a:endParaRPr lang="en-NL" sz="2200" dirty="0"/>
          </a:p>
          <a:p>
            <a:r>
              <a:rPr lang="nl-NL" sz="2200" dirty="0"/>
              <a:t>In </a:t>
            </a:r>
            <a:r>
              <a:rPr lang="nl-NL" sz="2200" dirty="0" err="1"/>
              <a:t>reality</a:t>
            </a:r>
            <a:r>
              <a:rPr lang="nl-NL" sz="2200" dirty="0"/>
              <a:t>: </a:t>
            </a:r>
            <a:r>
              <a:rPr lang="nl-NL" sz="2200" dirty="0" err="1"/>
              <a:t>travel</a:t>
            </a:r>
            <a:r>
              <a:rPr lang="nl-NL" sz="2200" dirty="0"/>
              <a:t> </a:t>
            </a:r>
            <a:r>
              <a:rPr lang="nl-NL" sz="2200" dirty="0" err="1"/>
              <a:t>times</a:t>
            </a:r>
            <a:r>
              <a:rPr lang="nl-NL" sz="2200" dirty="0"/>
              <a:t> are </a:t>
            </a:r>
            <a:r>
              <a:rPr lang="nl-NL" sz="2200" dirty="0" err="1"/>
              <a:t>uncertain</a:t>
            </a:r>
            <a:br>
              <a:rPr lang="nl-NL" sz="2200" dirty="0"/>
            </a:br>
            <a:endParaRPr lang="nl-NL" sz="2200" dirty="0"/>
          </a:p>
          <a:p>
            <a:r>
              <a:rPr lang="nl-NL" sz="2200" dirty="0" err="1"/>
              <a:t>There</a:t>
            </a:r>
            <a:r>
              <a:rPr lang="nl-NL" sz="2200" dirty="0"/>
              <a:t> is </a:t>
            </a:r>
            <a:r>
              <a:rPr lang="nl-NL" sz="2200" dirty="0" err="1"/>
              <a:t>not</a:t>
            </a:r>
            <a:r>
              <a:rPr lang="nl-NL" sz="2200" dirty="0"/>
              <a:t> </a:t>
            </a:r>
            <a:r>
              <a:rPr lang="nl-NL" sz="2200" dirty="0" err="1"/>
              <a:t>one</a:t>
            </a:r>
            <a:r>
              <a:rPr lang="nl-NL" sz="2200" dirty="0"/>
              <a:t> </a:t>
            </a:r>
            <a:r>
              <a:rPr lang="nl-NL" sz="2200" dirty="0" err="1"/>
              <a:t>notion</a:t>
            </a:r>
            <a:r>
              <a:rPr lang="nl-NL" sz="2200" dirty="0"/>
              <a:t> of ‘</a:t>
            </a:r>
            <a:r>
              <a:rPr lang="nl-NL" sz="2200" dirty="0" err="1"/>
              <a:t>optimal</a:t>
            </a:r>
            <a:r>
              <a:rPr lang="nl-NL" sz="2200" dirty="0"/>
              <a:t> </a:t>
            </a:r>
            <a:r>
              <a:rPr lang="nl-NL" sz="2200" dirty="0" err="1"/>
              <a:t>path</a:t>
            </a:r>
            <a:r>
              <a:rPr lang="nl-NL" sz="2200" dirty="0"/>
              <a:t>’: </a:t>
            </a:r>
            <a:r>
              <a:rPr lang="nl-NL" sz="2200" dirty="0" err="1"/>
              <a:t>it</a:t>
            </a:r>
            <a:r>
              <a:rPr lang="nl-NL" sz="2200" dirty="0"/>
              <a:t> </a:t>
            </a:r>
            <a:r>
              <a:rPr lang="nl-NL" sz="2200" dirty="0" err="1"/>
              <a:t>depends</a:t>
            </a:r>
            <a:r>
              <a:rPr lang="nl-NL" sz="2200" dirty="0"/>
              <a:t> on </a:t>
            </a:r>
            <a:r>
              <a:rPr lang="nl-NL" sz="2200" dirty="0" err="1"/>
              <a:t>the</a:t>
            </a:r>
            <a:r>
              <a:rPr lang="nl-NL" sz="2200" dirty="0"/>
              <a:t> </a:t>
            </a:r>
            <a:r>
              <a:rPr lang="nl-NL" sz="2200" dirty="0" err="1"/>
              <a:t>preference</a:t>
            </a:r>
            <a:r>
              <a:rPr lang="nl-NL" sz="2200" dirty="0"/>
              <a:t> of </a:t>
            </a:r>
            <a:r>
              <a:rPr lang="nl-NL" sz="2200" dirty="0" err="1"/>
              <a:t>the</a:t>
            </a:r>
            <a:r>
              <a:rPr lang="nl-NL" sz="2200" dirty="0"/>
              <a:t> driver</a:t>
            </a:r>
            <a:br>
              <a:rPr lang="nl-NL" sz="2200" dirty="0"/>
            </a:br>
            <a:endParaRPr lang="nl-NL" sz="2200" dirty="0"/>
          </a:p>
          <a:p>
            <a:r>
              <a:rPr lang="nl-NL" sz="2200" dirty="0"/>
              <a:t>For </a:t>
            </a:r>
            <a:r>
              <a:rPr lang="nl-NL" sz="2200" dirty="0" err="1"/>
              <a:t>some</a:t>
            </a:r>
            <a:r>
              <a:rPr lang="nl-NL" sz="2200" dirty="0"/>
              <a:t> </a:t>
            </a:r>
            <a:r>
              <a:rPr lang="nl-NL" sz="2200" dirty="0" err="1"/>
              <a:t>preferences</a:t>
            </a:r>
            <a:r>
              <a:rPr lang="nl-NL" sz="2200" dirty="0"/>
              <a:t>, Dijkstra is </a:t>
            </a:r>
            <a:r>
              <a:rPr lang="nl-NL" sz="2200" dirty="0" err="1"/>
              <a:t>still</a:t>
            </a:r>
            <a:r>
              <a:rPr lang="nl-NL" sz="2200" dirty="0"/>
              <a:t> </a:t>
            </a:r>
            <a:r>
              <a:rPr lang="nl-NL" sz="2200" dirty="0" err="1"/>
              <a:t>useful</a:t>
            </a:r>
            <a:r>
              <a:rPr lang="nl-NL" sz="2200" dirty="0"/>
              <a:t> (</a:t>
            </a:r>
            <a:r>
              <a:rPr lang="nl-NL" sz="2200" dirty="0" err="1"/>
              <a:t>expected</a:t>
            </a:r>
            <a:r>
              <a:rPr lang="nl-NL" sz="2200" dirty="0"/>
              <a:t> </a:t>
            </a:r>
            <a:r>
              <a:rPr lang="nl-NL" sz="2200" dirty="0" err="1"/>
              <a:t>travel</a:t>
            </a:r>
            <a:r>
              <a:rPr lang="nl-NL" sz="2200" dirty="0"/>
              <a:t> </a:t>
            </a:r>
            <a:r>
              <a:rPr lang="nl-NL" sz="2200" dirty="0" err="1"/>
              <a:t>times</a:t>
            </a:r>
            <a:r>
              <a:rPr lang="nl-NL" sz="2200" dirty="0"/>
              <a:t>, most </a:t>
            </a:r>
            <a:r>
              <a:rPr lang="nl-NL" sz="2200" dirty="0" err="1"/>
              <a:t>reliable</a:t>
            </a:r>
            <a:r>
              <a:rPr lang="nl-NL" sz="2200" dirty="0"/>
              <a:t> route), </a:t>
            </a:r>
            <a:r>
              <a:rPr lang="nl-NL" sz="2200" dirty="0" err="1"/>
              <a:t>for</a:t>
            </a:r>
            <a:r>
              <a:rPr lang="nl-NL" sz="2200" dirty="0"/>
              <a:t> </a:t>
            </a:r>
            <a:r>
              <a:rPr lang="nl-NL" sz="2200" dirty="0" err="1"/>
              <a:t>other</a:t>
            </a:r>
            <a:r>
              <a:rPr lang="nl-NL" sz="2200" dirty="0"/>
              <a:t> </a:t>
            </a:r>
            <a:r>
              <a:rPr lang="nl-NL" sz="2200" dirty="0" err="1"/>
              <a:t>preferences</a:t>
            </a:r>
            <a:r>
              <a:rPr lang="nl-NL" sz="2200" dirty="0"/>
              <a:t>, Dijkstra </a:t>
            </a:r>
            <a:r>
              <a:rPr lang="nl-NL" sz="2200" dirty="0" err="1"/>
              <a:t>cannot</a:t>
            </a:r>
            <a:r>
              <a:rPr lang="nl-NL" sz="2200" dirty="0"/>
              <a:t> </a:t>
            </a:r>
            <a:r>
              <a:rPr lang="nl-NL" sz="2200" dirty="0" err="1"/>
              <a:t>directly</a:t>
            </a:r>
            <a:r>
              <a:rPr lang="nl-NL" sz="2200" dirty="0"/>
              <a:t> </a:t>
            </a:r>
            <a:r>
              <a:rPr lang="nl-NL" sz="2200" dirty="0" err="1"/>
              <a:t>be</a:t>
            </a:r>
            <a:r>
              <a:rPr lang="nl-NL" sz="2200" dirty="0"/>
              <a:t> </a:t>
            </a:r>
            <a:r>
              <a:rPr lang="nl-NL" sz="2200" dirty="0" err="1"/>
              <a:t>used</a:t>
            </a:r>
            <a:r>
              <a:rPr lang="nl-NL" sz="2200" dirty="0"/>
              <a:t> (on-time </a:t>
            </a:r>
            <a:r>
              <a:rPr lang="nl-NL" sz="2200" dirty="0" err="1"/>
              <a:t>arrival</a:t>
            </a:r>
            <a:r>
              <a:rPr lang="nl-NL" sz="2200" dirty="0"/>
              <a:t>)</a:t>
            </a:r>
            <a:endParaRPr lang="en-NL" sz="2200" dirty="0"/>
          </a:p>
          <a:p>
            <a:endParaRPr lang="en-NL" sz="2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90A16E-4DC9-9348-B699-99DFDC82B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CB65A2-894B-8441-80DB-52C6C18DB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116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97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1DB27-89F5-404A-8272-30A6C44FB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173" y="3212976"/>
            <a:ext cx="7391400" cy="838200"/>
          </a:xfrm>
        </p:spPr>
        <p:txBody>
          <a:bodyPr/>
          <a:lstStyle/>
          <a:p>
            <a:r>
              <a:rPr lang="en-NL" sz="4000" dirty="0"/>
              <a:t>Thank you!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95657F-B5D3-804E-A215-447698DC2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3985CF-D891-6140-9CE5-92C9CA586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117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965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12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379239"/>
              </p:ext>
            </p:extLst>
          </p:nvPr>
        </p:nvGraphicFramePr>
        <p:xfrm>
          <a:off x="1536811" y="3823595"/>
          <a:ext cx="6347743" cy="2552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A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B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C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r>
                        <a:rPr lang="en-US" sz="1500" b="1" dirty="0"/>
                        <a:t>6,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4029443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13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264935"/>
              </p:ext>
            </p:extLst>
          </p:nvPr>
        </p:nvGraphicFramePr>
        <p:xfrm>
          <a:off x="1536811" y="3823595"/>
          <a:ext cx="6347743" cy="2552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A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B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C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E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r>
                        <a:rPr lang="en-US" sz="1500" b="1" dirty="0"/>
                        <a:t>6,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190046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14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468025"/>
              </p:ext>
            </p:extLst>
          </p:nvPr>
        </p:nvGraphicFramePr>
        <p:xfrm>
          <a:off x="1536811" y="3823595"/>
          <a:ext cx="6347743" cy="2552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A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B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C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E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r>
                        <a:rPr lang="en-US" sz="1500" b="1" dirty="0"/>
                        <a:t>6,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9,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656898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15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273099"/>
              </p:ext>
            </p:extLst>
          </p:nvPr>
        </p:nvGraphicFramePr>
        <p:xfrm>
          <a:off x="1536811" y="3823595"/>
          <a:ext cx="6347743" cy="2552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A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B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C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D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E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r>
                        <a:rPr lang="en-US" sz="1500" b="1" dirty="0"/>
                        <a:t>6,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9,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29575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16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825348"/>
              </p:ext>
            </p:extLst>
          </p:nvPr>
        </p:nvGraphicFramePr>
        <p:xfrm>
          <a:off x="1536625" y="3823595"/>
          <a:ext cx="6347743" cy="2552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5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A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B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C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D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E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r>
                        <a:rPr lang="en-US" sz="1500" b="1" dirty="0"/>
                        <a:t>6,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9,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12,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383694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17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370652"/>
              </p:ext>
            </p:extLst>
          </p:nvPr>
        </p:nvGraphicFramePr>
        <p:xfrm>
          <a:off x="1536811" y="3823595"/>
          <a:ext cx="6347743" cy="2552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A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B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C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D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E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r>
                        <a:rPr lang="en-US" sz="1500" b="1" dirty="0"/>
                        <a:t>6,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9,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12,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0771124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FC8A2-D661-5045-B48F-1AE9DDB998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z="2800" dirty="0"/>
          </a:p>
          <a:p>
            <a:endParaRPr lang="nl-NL" sz="2800" dirty="0"/>
          </a:p>
          <a:p>
            <a:endParaRPr lang="nl-NL" sz="2800" dirty="0"/>
          </a:p>
          <a:p>
            <a:endParaRPr lang="nl-NL" sz="2800" dirty="0"/>
          </a:p>
          <a:p>
            <a:r>
              <a:rPr lang="nl-NL" sz="2400" dirty="0"/>
              <a:t>The </a:t>
            </a:r>
            <a:r>
              <a:rPr lang="nl-NL" sz="2400" dirty="0" err="1"/>
              <a:t>shortest</a:t>
            </a:r>
            <a:r>
              <a:rPr lang="nl-NL" sz="2400" dirty="0"/>
              <a:t> route is </a:t>
            </a:r>
            <a:r>
              <a:rPr lang="nl-NL" sz="2400" dirty="0" err="1"/>
              <a:t>given</a:t>
            </a:r>
            <a:r>
              <a:rPr lang="nl-NL" sz="2400" dirty="0"/>
              <a:t> </a:t>
            </a:r>
            <a:r>
              <a:rPr lang="nl-NL" sz="2400" dirty="0" err="1"/>
              <a:t>by</a:t>
            </a:r>
            <a:r>
              <a:rPr lang="nl-NL" sz="2400" dirty="0"/>
              <a:t>: </a:t>
            </a:r>
            <a:r>
              <a:rPr lang="nl-NL" sz="2400" dirty="0" err="1"/>
              <a:t>Start→C→E→Finish</a:t>
            </a:r>
            <a:endParaRPr lang="nl-NL" sz="2400" dirty="0"/>
          </a:p>
          <a:p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19E699-C6FD-E84A-B6F4-151AC8C56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62773D-9CCE-964B-8EC0-D9743BDE3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18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3FF466BE-E014-8844-9EA3-DBF889377275}"/>
              </a:ext>
            </a:extLst>
          </p:cNvPr>
          <p:cNvSpPr/>
          <p:nvPr/>
        </p:nvSpPr>
        <p:spPr>
          <a:xfrm>
            <a:off x="1964590" y="2549466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lowchart: Connector 51">
            <a:extLst>
              <a:ext uri="{FF2B5EF4-FFF2-40B4-BE49-F238E27FC236}">
                <a16:creationId xmlns:a16="http://schemas.microsoft.com/office/drawing/2014/main" id="{BF8F8BB8-3925-0041-96E5-136936AADD59}"/>
              </a:ext>
            </a:extLst>
          </p:cNvPr>
          <p:cNvSpPr/>
          <p:nvPr/>
        </p:nvSpPr>
        <p:spPr>
          <a:xfrm>
            <a:off x="2823320" y="1304726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Connector 52">
            <a:extLst>
              <a:ext uri="{FF2B5EF4-FFF2-40B4-BE49-F238E27FC236}">
                <a16:creationId xmlns:a16="http://schemas.microsoft.com/office/drawing/2014/main" id="{D703E060-BFEE-BD4E-A59F-E1368205AF32}"/>
              </a:ext>
            </a:extLst>
          </p:cNvPr>
          <p:cNvSpPr/>
          <p:nvPr/>
        </p:nvSpPr>
        <p:spPr>
          <a:xfrm>
            <a:off x="4351169" y="192746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Flowchart: Connector 55">
            <a:extLst>
              <a:ext uri="{FF2B5EF4-FFF2-40B4-BE49-F238E27FC236}">
                <a16:creationId xmlns:a16="http://schemas.microsoft.com/office/drawing/2014/main" id="{D31E525F-5B59-0145-8216-5D6A1080A2DE}"/>
              </a:ext>
            </a:extLst>
          </p:cNvPr>
          <p:cNvSpPr/>
          <p:nvPr/>
        </p:nvSpPr>
        <p:spPr>
          <a:xfrm>
            <a:off x="2869178" y="256471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Flowchart: Connector 57">
            <a:extLst>
              <a:ext uri="{FF2B5EF4-FFF2-40B4-BE49-F238E27FC236}">
                <a16:creationId xmlns:a16="http://schemas.microsoft.com/office/drawing/2014/main" id="{B44077B3-36B9-C948-9BD3-4B06B3133AB6}"/>
              </a:ext>
            </a:extLst>
          </p:cNvPr>
          <p:cNvSpPr/>
          <p:nvPr/>
        </p:nvSpPr>
        <p:spPr>
          <a:xfrm>
            <a:off x="4351169" y="3242871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Flowchart: Connector 58">
            <a:extLst>
              <a:ext uri="{FF2B5EF4-FFF2-40B4-BE49-F238E27FC236}">
                <a16:creationId xmlns:a16="http://schemas.microsoft.com/office/drawing/2014/main" id="{AD2E5A74-C432-C645-9F3C-687B6FB3BE53}"/>
              </a:ext>
            </a:extLst>
          </p:cNvPr>
          <p:cNvSpPr/>
          <p:nvPr/>
        </p:nvSpPr>
        <p:spPr>
          <a:xfrm>
            <a:off x="5947026" y="3261575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1C5EE2-ED91-FB47-825C-C0A391E3432A}"/>
              </a:ext>
            </a:extLst>
          </p:cNvPr>
          <p:cNvSpPr txBox="1"/>
          <p:nvPr/>
        </p:nvSpPr>
        <p:spPr>
          <a:xfrm>
            <a:off x="1433957" y="2582193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A0C410-3AD9-3B42-AC2A-3F4580CBBA82}"/>
              </a:ext>
            </a:extLst>
          </p:cNvPr>
          <p:cNvSpPr txBox="1"/>
          <p:nvPr/>
        </p:nvSpPr>
        <p:spPr>
          <a:xfrm>
            <a:off x="6292257" y="3313408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7F13A90-D50B-3048-93E6-E61D22612949}"/>
              </a:ext>
            </a:extLst>
          </p:cNvPr>
          <p:cNvCxnSpPr>
            <a:stCxn id="6" idx="7"/>
            <a:endCxn id="7" idx="3"/>
          </p:cNvCxnSpPr>
          <p:nvPr/>
        </p:nvCxnSpPr>
        <p:spPr>
          <a:xfrm flipV="1">
            <a:off x="2259269" y="1597019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47FB0F6-E492-5A4D-9D70-9D3126990352}"/>
              </a:ext>
            </a:extLst>
          </p:cNvPr>
          <p:cNvCxnSpPr>
            <a:cxnSpLocks/>
            <a:stCxn id="6" idx="6"/>
            <a:endCxn id="9" idx="2"/>
          </p:cNvCxnSpPr>
          <p:nvPr/>
        </p:nvCxnSpPr>
        <p:spPr>
          <a:xfrm>
            <a:off x="2309825" y="2720692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62B8576-CB8F-4848-A101-852879D37940}"/>
              </a:ext>
            </a:extLst>
          </p:cNvPr>
          <p:cNvCxnSpPr>
            <a:stCxn id="7" idx="5"/>
            <a:endCxn id="8" idx="1"/>
          </p:cNvCxnSpPr>
          <p:nvPr/>
        </p:nvCxnSpPr>
        <p:spPr>
          <a:xfrm>
            <a:off x="3117997" y="1597024"/>
            <a:ext cx="1283731" cy="380597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9933F4B-E622-B04C-975B-BD932CC50BA7}"/>
              </a:ext>
            </a:extLst>
          </p:cNvPr>
          <p:cNvCxnSpPr>
            <a:stCxn id="9" idx="7"/>
            <a:endCxn id="8" idx="3"/>
          </p:cNvCxnSpPr>
          <p:nvPr/>
        </p:nvCxnSpPr>
        <p:spPr>
          <a:xfrm flipV="1">
            <a:off x="3163851" y="2219762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75A5FC1-F6C5-7549-A990-C8AC4CA7B171}"/>
              </a:ext>
            </a:extLst>
          </p:cNvPr>
          <p:cNvCxnSpPr>
            <a:stCxn id="9" idx="5"/>
            <a:endCxn id="10" idx="2"/>
          </p:cNvCxnSpPr>
          <p:nvPr/>
        </p:nvCxnSpPr>
        <p:spPr>
          <a:xfrm>
            <a:off x="3163854" y="2857011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123F0FC-9826-334A-ADE4-5B42ABB79C64}"/>
              </a:ext>
            </a:extLst>
          </p:cNvPr>
          <p:cNvCxnSpPr>
            <a:cxnSpLocks/>
            <a:stCxn id="8" idx="4"/>
            <a:endCxn id="10" idx="0"/>
          </p:cNvCxnSpPr>
          <p:nvPr/>
        </p:nvCxnSpPr>
        <p:spPr>
          <a:xfrm>
            <a:off x="4523783" y="2269913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42B87B7-8A2A-9842-8E01-131B4C857A5F}"/>
              </a:ext>
            </a:extLst>
          </p:cNvPr>
          <p:cNvCxnSpPr>
            <a:stCxn id="11" idx="2"/>
            <a:endCxn id="8" idx="6"/>
          </p:cNvCxnSpPr>
          <p:nvPr/>
        </p:nvCxnSpPr>
        <p:spPr>
          <a:xfrm flipH="1" flipV="1">
            <a:off x="4696399" y="2098687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E0CB075-77F0-054A-80E3-A3985E1731D8}"/>
              </a:ext>
            </a:extLst>
          </p:cNvPr>
          <p:cNvCxnSpPr>
            <a:cxnSpLocks/>
            <a:stCxn id="10" idx="6"/>
            <a:endCxn id="11" idx="2"/>
          </p:cNvCxnSpPr>
          <p:nvPr/>
        </p:nvCxnSpPr>
        <p:spPr>
          <a:xfrm>
            <a:off x="4696399" y="3414099"/>
            <a:ext cx="1250624" cy="18703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65D1E0E-303A-7047-8E6B-0908BB5E9358}"/>
              </a:ext>
            </a:extLst>
          </p:cNvPr>
          <p:cNvSpPr txBox="1"/>
          <p:nvPr/>
        </p:nvSpPr>
        <p:spPr>
          <a:xfrm>
            <a:off x="2248792" y="185913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926B00-7C1D-4D40-9B05-00DECCC05A47}"/>
              </a:ext>
            </a:extLst>
          </p:cNvPr>
          <p:cNvSpPr txBox="1"/>
          <p:nvPr/>
        </p:nvSpPr>
        <p:spPr>
          <a:xfrm>
            <a:off x="3635896" y="148478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72B0F1-83FE-C849-A2C1-B10F5FB8668B}"/>
              </a:ext>
            </a:extLst>
          </p:cNvPr>
          <p:cNvSpPr txBox="1"/>
          <p:nvPr/>
        </p:nvSpPr>
        <p:spPr>
          <a:xfrm>
            <a:off x="3556215" y="212573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F9EB53A-EE3D-1840-A1DE-A63EC80C284F}"/>
              </a:ext>
            </a:extLst>
          </p:cNvPr>
          <p:cNvSpPr txBox="1"/>
          <p:nvPr/>
        </p:nvSpPr>
        <p:spPr>
          <a:xfrm>
            <a:off x="4252591" y="264909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E5E0C63-7480-B241-A9F7-7CFEFA73BE89}"/>
              </a:ext>
            </a:extLst>
          </p:cNvPr>
          <p:cNvSpPr txBox="1"/>
          <p:nvPr/>
        </p:nvSpPr>
        <p:spPr>
          <a:xfrm>
            <a:off x="3456014" y="340336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4ADA0A-015D-9249-9E64-0783BF3011E4}"/>
              </a:ext>
            </a:extLst>
          </p:cNvPr>
          <p:cNvSpPr txBox="1"/>
          <p:nvPr/>
        </p:nvSpPr>
        <p:spPr>
          <a:xfrm>
            <a:off x="3531879" y="2781087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F6D6192-C212-1746-ACDE-1C9FA35E4BE4}"/>
              </a:ext>
            </a:extLst>
          </p:cNvPr>
          <p:cNvSpPr txBox="1"/>
          <p:nvPr/>
        </p:nvSpPr>
        <p:spPr>
          <a:xfrm>
            <a:off x="5398920" y="265064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9" name="Flowchart: Connector 94">
            <a:extLst>
              <a:ext uri="{FF2B5EF4-FFF2-40B4-BE49-F238E27FC236}">
                <a16:creationId xmlns:a16="http://schemas.microsoft.com/office/drawing/2014/main" id="{AF990AF6-8538-2544-932E-CDE72F6A292B}"/>
              </a:ext>
            </a:extLst>
          </p:cNvPr>
          <p:cNvSpPr/>
          <p:nvPr/>
        </p:nvSpPr>
        <p:spPr>
          <a:xfrm>
            <a:off x="2869178" y="3682563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E8F3A52-88B1-F14D-A577-AB47101B7FA0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2248797" y="2853703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C517D23-0849-7E41-8A02-AC81648CF268}"/>
              </a:ext>
            </a:extLst>
          </p:cNvPr>
          <p:cNvCxnSpPr>
            <a:cxnSpLocks/>
            <a:stCxn id="29" idx="6"/>
            <a:endCxn id="10" idx="2"/>
          </p:cNvCxnSpPr>
          <p:nvPr/>
        </p:nvCxnSpPr>
        <p:spPr>
          <a:xfrm flipV="1">
            <a:off x="3214411" y="3414095"/>
            <a:ext cx="1136756" cy="439692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6A53CB6-7C6C-AD40-83F4-655212BC9BC9}"/>
              </a:ext>
            </a:extLst>
          </p:cNvPr>
          <p:cNvCxnSpPr>
            <a:cxnSpLocks/>
            <a:stCxn id="29" idx="6"/>
            <a:endCxn id="11" idx="2"/>
          </p:cNvCxnSpPr>
          <p:nvPr/>
        </p:nvCxnSpPr>
        <p:spPr>
          <a:xfrm flipV="1">
            <a:off x="3214415" y="3432799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A15A93DA-6482-F24A-82BB-6D6D3B8599E9}"/>
              </a:ext>
            </a:extLst>
          </p:cNvPr>
          <p:cNvSpPr txBox="1"/>
          <p:nvPr/>
        </p:nvSpPr>
        <p:spPr>
          <a:xfrm>
            <a:off x="2430504" y="24303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DFDC75C-90AF-C848-B2B9-6F942BA9496F}"/>
              </a:ext>
            </a:extLst>
          </p:cNvPr>
          <p:cNvSpPr txBox="1"/>
          <p:nvPr/>
        </p:nvSpPr>
        <p:spPr>
          <a:xfrm>
            <a:off x="2268088" y="31802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9DFF072-456D-9E42-88AA-1E479BFB7A0A}"/>
              </a:ext>
            </a:extLst>
          </p:cNvPr>
          <p:cNvCxnSpPr>
            <a:cxnSpLocks/>
            <a:endCxn id="7" idx="4"/>
          </p:cNvCxnSpPr>
          <p:nvPr/>
        </p:nvCxnSpPr>
        <p:spPr>
          <a:xfrm flipH="1" flipV="1">
            <a:off x="2995939" y="1647168"/>
            <a:ext cx="4239" cy="916184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B111B7A-184C-914D-AD74-520713D1A064}"/>
              </a:ext>
            </a:extLst>
          </p:cNvPr>
          <p:cNvCxnSpPr>
            <a:cxnSpLocks/>
            <a:endCxn id="9" idx="4"/>
          </p:cNvCxnSpPr>
          <p:nvPr/>
        </p:nvCxnSpPr>
        <p:spPr>
          <a:xfrm flipV="1">
            <a:off x="3032166" y="2907162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16A67E2-B032-EB45-BEA0-B79DB4494B35}"/>
              </a:ext>
            </a:extLst>
          </p:cNvPr>
          <p:cNvSpPr txBox="1"/>
          <p:nvPr/>
        </p:nvSpPr>
        <p:spPr>
          <a:xfrm>
            <a:off x="2764119" y="199452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91F3AFF-DD09-714E-9ABC-D8BBC369C5DD}"/>
              </a:ext>
            </a:extLst>
          </p:cNvPr>
          <p:cNvSpPr txBox="1"/>
          <p:nvPr/>
        </p:nvSpPr>
        <p:spPr>
          <a:xfrm>
            <a:off x="2793879" y="3095591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98CBC0A-6B98-FD4B-9A18-3DFD4E349BB0}"/>
              </a:ext>
            </a:extLst>
          </p:cNvPr>
          <p:cNvSpPr txBox="1"/>
          <p:nvPr/>
        </p:nvSpPr>
        <p:spPr>
          <a:xfrm>
            <a:off x="5051872" y="31417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9B3D1D6-4179-B547-9D31-33395EEEA3A2}"/>
              </a:ext>
            </a:extLst>
          </p:cNvPr>
          <p:cNvSpPr txBox="1"/>
          <p:nvPr/>
        </p:nvSpPr>
        <p:spPr>
          <a:xfrm>
            <a:off x="4455719" y="361463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5373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CD1D5344-E53A-58C4-EF02-BD59FAE25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C13241E-4A24-30AB-76B5-195B92005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19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8DD689E1-C37C-F22E-362A-C67A1B06A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715853"/>
            <a:ext cx="7391400" cy="838200"/>
          </a:xfrm>
        </p:spPr>
        <p:txBody>
          <a:bodyPr/>
          <a:lstStyle/>
          <a:p>
            <a:r>
              <a:rPr lang="nl-NL" dirty="0"/>
              <a:t>Do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2B86D293-67A7-7B27-4E08-71D39C1A4370}"/>
              </a:ext>
            </a:extLst>
          </p:cNvPr>
          <p:cNvSpPr txBox="1">
            <a:spLocks/>
          </p:cNvSpPr>
          <p:nvPr/>
        </p:nvSpPr>
        <p:spPr bwMode="auto">
          <a:xfrm>
            <a:off x="609600" y="4793815"/>
            <a:ext cx="7391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nl-NL" kern="0" dirty="0" err="1"/>
              <a:t>use</a:t>
            </a:r>
            <a:r>
              <a:rPr lang="nl-NL" kern="0" dirty="0"/>
              <a:t> Dijkstra’s </a:t>
            </a:r>
            <a:r>
              <a:rPr lang="nl-NL" kern="0" dirty="0" err="1"/>
              <a:t>algorithm</a:t>
            </a:r>
            <a:r>
              <a:rPr lang="nl-NL" kern="0" dirty="0"/>
              <a:t>?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0EA2BD4-B103-7A22-A3DE-D608FB85F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611" y="2566583"/>
            <a:ext cx="1678184" cy="151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1C47B885-53F3-68FA-C95E-5D65E983A1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675" y="2981569"/>
            <a:ext cx="2843808" cy="54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Maps - Apple">
            <a:extLst>
              <a:ext uri="{FF2B5EF4-FFF2-40B4-BE49-F238E27FC236}">
                <a16:creationId xmlns:a16="http://schemas.microsoft.com/office/drawing/2014/main" id="{BFCBCFE3-8488-2C1B-4088-2C7997AEC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30233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57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r emissions vector sign | Public domain vectors">
            <a:extLst>
              <a:ext uri="{FF2B5EF4-FFF2-40B4-BE49-F238E27FC236}">
                <a16:creationId xmlns:a16="http://schemas.microsoft.com/office/drawing/2014/main" id="{3DD01D0A-1904-EFFD-0597-1F6C0B6751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619"/>
          <a:stretch/>
        </p:blipFill>
        <p:spPr bwMode="auto">
          <a:xfrm>
            <a:off x="693432" y="3957063"/>
            <a:ext cx="3158488" cy="225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13" indent="-28573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942" indent="-22858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120" indent="-22858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298" indent="-22858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474" indent="-2285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652" indent="-2285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829" indent="-2285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006" indent="-2285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nl-NL" altLang="nl-NL" dirty="0"/>
              <a:t>Networks</a:t>
            </a:r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13" indent="-285737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942" indent="-22858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120" indent="-22858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298" indent="-22858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474" indent="-2285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652" indent="-2285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829" indent="-2285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006" indent="-2285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E6C506D-3213-4E43-9475-44A2EA7A71AA}" type="slidenum">
              <a:rPr lang="en-US" altLang="nl-NL">
                <a:solidFill>
                  <a:srgbClr val="751B68"/>
                </a:solidFill>
              </a:rPr>
              <a:pPr eaLnBrk="1" hangingPunct="1"/>
              <a:t>2</a:t>
            </a:fld>
            <a:endParaRPr lang="en-US" altLang="nl-NL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dirty="0" err="1"/>
              <a:t>Why</a:t>
            </a:r>
            <a:r>
              <a:rPr lang="en-NL" dirty="0"/>
              <a:t>?</a:t>
            </a:r>
            <a:endParaRPr lang="en-US" altLang="nl-NL" dirty="0"/>
          </a:p>
        </p:txBody>
      </p:sp>
      <p:sp>
        <p:nvSpPr>
          <p:cNvPr id="3" name="AutoShape 9" descr="Afbeeldingsresultaat voor ziek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11" descr="Afbeeldingsresultaat voor ziek"/>
          <p:cNvSpPr>
            <a:spLocks noChangeAspect="1" noChangeArrowheads="1"/>
          </p:cNvSpPr>
          <p:nvPr/>
        </p:nvSpPr>
        <p:spPr bwMode="auto">
          <a:xfrm>
            <a:off x="307975" y="79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3" descr="Afbeeldingsresultaat voor ziek"/>
          <p:cNvSpPr>
            <a:spLocks noChangeAspect="1" noChangeArrowheads="1"/>
          </p:cNvSpPr>
          <p:nvPr/>
        </p:nvSpPr>
        <p:spPr bwMode="auto">
          <a:xfrm>
            <a:off x="460375" y="160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5" descr="Afbeeldingsresultaat voor ziek"/>
          <p:cNvSpPr>
            <a:spLocks noChangeAspect="1" noChangeArrowheads="1"/>
          </p:cNvSpPr>
          <p:nvPr/>
        </p:nvSpPr>
        <p:spPr bwMode="auto">
          <a:xfrm>
            <a:off x="612775" y="3127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8" descr="Afbeeldingsresultaat voor facebook"/>
          <p:cNvSpPr>
            <a:spLocks noChangeAspect="1" noChangeArrowheads="1"/>
          </p:cNvSpPr>
          <p:nvPr/>
        </p:nvSpPr>
        <p:spPr bwMode="auto">
          <a:xfrm>
            <a:off x="155577" y="-1355725"/>
            <a:ext cx="9820275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21" descr="Afbeeldingsresultaat voor twitter"/>
          <p:cNvSpPr>
            <a:spLocks noChangeAspect="1" noChangeArrowheads="1"/>
          </p:cNvSpPr>
          <p:nvPr/>
        </p:nvSpPr>
        <p:spPr bwMode="auto">
          <a:xfrm>
            <a:off x="155575" y="-1828800"/>
            <a:ext cx="69342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24" descr="Afbeeldingsresultaat voor email"/>
          <p:cNvSpPr>
            <a:spLocks noChangeAspect="1" noChangeArrowheads="1"/>
          </p:cNvSpPr>
          <p:nvPr/>
        </p:nvSpPr>
        <p:spPr bwMode="auto">
          <a:xfrm>
            <a:off x="155575" y="-2819400"/>
            <a:ext cx="6724650" cy="588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Cars In A Rush Hour Free Stock Photo - Public Domain Pictures">
            <a:extLst>
              <a:ext uri="{FF2B5EF4-FFF2-40B4-BE49-F238E27FC236}">
                <a16:creationId xmlns:a16="http://schemas.microsoft.com/office/drawing/2014/main" id="{D4DB15C4-6558-3858-D32B-6CA33B393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41" y="1848508"/>
            <a:ext cx="3158169" cy="211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ostNL - YouTube">
            <a:extLst>
              <a:ext uri="{FF2B5EF4-FFF2-40B4-BE49-F238E27FC236}">
                <a16:creationId xmlns:a16="http://schemas.microsoft.com/office/drawing/2014/main" id="{69B737D2-8D8F-B5B3-3BFA-607E4CB97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6" y="1848508"/>
            <a:ext cx="2097113" cy="210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huisbezorgd - Tonit Afrekensystemen">
            <a:extLst>
              <a:ext uri="{FF2B5EF4-FFF2-40B4-BE49-F238E27FC236}">
                <a16:creationId xmlns:a16="http://schemas.microsoft.com/office/drawing/2014/main" id="{37C26C81-EC8C-921C-694B-0F60A7F8A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615" y="1848505"/>
            <a:ext cx="2127759" cy="2108555"/>
          </a:xfrm>
          <a:prstGeom prst="rect">
            <a:avLst/>
          </a:prstGeom>
          <a:solidFill>
            <a:schemeClr val="accent3"/>
          </a:solidFill>
        </p:spPr>
      </p:pic>
      <p:pic>
        <p:nvPicPr>
          <p:cNvPr id="1034" name="Picture 10" descr="De ambulance is steeds vaker laat ter plekke | Het Parool">
            <a:extLst>
              <a:ext uri="{FF2B5EF4-FFF2-40B4-BE49-F238E27FC236}">
                <a16:creationId xmlns:a16="http://schemas.microsoft.com/office/drawing/2014/main" id="{6A9E0D32-CDC7-DB8B-DA75-66772833D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608" y="3957063"/>
            <a:ext cx="3995765" cy="225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467B02-17F5-F162-97BA-310D5452F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25" y="1196752"/>
            <a:ext cx="7391400" cy="1512168"/>
          </a:xfrm>
        </p:spPr>
        <p:txBody>
          <a:bodyPr/>
          <a:lstStyle/>
          <a:p>
            <a:r>
              <a:rPr lang="nl-NL" dirty="0" err="1"/>
              <a:t>Not</a:t>
            </a:r>
            <a:r>
              <a:rPr lang="nl-NL" dirty="0"/>
              <a:t> in </a:t>
            </a:r>
            <a:r>
              <a:rPr lang="nl-NL" dirty="0" err="1"/>
              <a:t>its</a:t>
            </a:r>
            <a:r>
              <a:rPr lang="nl-NL" dirty="0"/>
              <a:t> </a:t>
            </a:r>
            <a:r>
              <a:rPr lang="nl-NL" dirty="0" err="1"/>
              <a:t>current</a:t>
            </a:r>
            <a:r>
              <a:rPr lang="nl-NL" dirty="0"/>
              <a:t> form…</a:t>
            </a:r>
            <a:br>
              <a:rPr lang="nl-NL" dirty="0"/>
            </a:br>
            <a:br>
              <a:rPr lang="nl-NL" dirty="0"/>
            </a:br>
            <a:r>
              <a:rPr lang="nl-NL" dirty="0" err="1"/>
              <a:t>Why</a:t>
            </a:r>
            <a:r>
              <a:rPr lang="nl-NL" dirty="0"/>
              <a:t>?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CD1D5344-E53A-58C4-EF02-BD59FAE25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C13241E-4A24-30AB-76B5-195B92005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20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C4089028-239C-6A0D-8B5B-98AE98B074DB}"/>
              </a:ext>
            </a:extLst>
          </p:cNvPr>
          <p:cNvSpPr txBox="1"/>
          <p:nvPr/>
        </p:nvSpPr>
        <p:spPr>
          <a:xfrm>
            <a:off x="565011" y="2708920"/>
            <a:ext cx="1821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/>
              <a:t>1. Too </a:t>
            </a:r>
            <a:r>
              <a:rPr lang="nl-NL" sz="2800" dirty="0"/>
              <a:t>slow</a:t>
            </a:r>
          </a:p>
        </p:txBody>
      </p:sp>
    </p:spTree>
    <p:extLst>
      <p:ext uri="{BB962C8B-B14F-4D97-AF65-F5344CB8AC3E}">
        <p14:creationId xmlns:p14="http://schemas.microsoft.com/office/powerpoint/2010/main" val="868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B573AF0-5497-159E-DC9E-B34BF25C5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B70067A-93EC-2A17-41E3-23E095DFF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21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3E240DD1-05B1-6962-1749-B954303FB8CC}"/>
              </a:ext>
            </a:extLst>
          </p:cNvPr>
          <p:cNvSpPr/>
          <p:nvPr/>
        </p:nvSpPr>
        <p:spPr>
          <a:xfrm>
            <a:off x="2222313" y="3275375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Flowchart: Connector 12">
            <a:extLst>
              <a:ext uri="{FF2B5EF4-FFF2-40B4-BE49-F238E27FC236}">
                <a16:creationId xmlns:a16="http://schemas.microsoft.com/office/drawing/2014/main" id="{B6EBD115-6703-1AC0-5780-CD736B2EDFD1}"/>
              </a:ext>
            </a:extLst>
          </p:cNvPr>
          <p:cNvSpPr/>
          <p:nvPr/>
        </p:nvSpPr>
        <p:spPr>
          <a:xfrm>
            <a:off x="3098174" y="2496171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Connector 13">
            <a:extLst>
              <a:ext uri="{FF2B5EF4-FFF2-40B4-BE49-F238E27FC236}">
                <a16:creationId xmlns:a16="http://schemas.microsoft.com/office/drawing/2014/main" id="{5123B949-4547-F1FA-DF10-0E9814C0AB64}"/>
              </a:ext>
            </a:extLst>
          </p:cNvPr>
          <p:cNvSpPr/>
          <p:nvPr/>
        </p:nvSpPr>
        <p:spPr>
          <a:xfrm>
            <a:off x="4223732" y="19616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C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Flowchart: Connector 14">
            <a:extLst>
              <a:ext uri="{FF2B5EF4-FFF2-40B4-BE49-F238E27FC236}">
                <a16:creationId xmlns:a16="http://schemas.microsoft.com/office/drawing/2014/main" id="{5172E818-39D5-7E44-9510-1803A800E944}"/>
              </a:ext>
            </a:extLst>
          </p:cNvPr>
          <p:cNvSpPr/>
          <p:nvPr/>
        </p:nvSpPr>
        <p:spPr>
          <a:xfrm>
            <a:off x="4223732" y="3275375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Flowchart: Connector 15">
            <a:extLst>
              <a:ext uri="{FF2B5EF4-FFF2-40B4-BE49-F238E27FC236}">
                <a16:creationId xmlns:a16="http://schemas.microsoft.com/office/drawing/2014/main" id="{783E4D38-5C3E-C5D8-C2C2-13A7F4A6A341}"/>
              </a:ext>
            </a:extLst>
          </p:cNvPr>
          <p:cNvSpPr/>
          <p:nvPr/>
        </p:nvSpPr>
        <p:spPr>
          <a:xfrm>
            <a:off x="3105476" y="3995455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Flowchart: Connector 16">
            <a:extLst>
              <a:ext uri="{FF2B5EF4-FFF2-40B4-BE49-F238E27FC236}">
                <a16:creationId xmlns:a16="http://schemas.microsoft.com/office/drawing/2014/main" id="{61C7144C-8D14-9F55-CEE4-9AEBC3C791AC}"/>
              </a:ext>
            </a:extLst>
          </p:cNvPr>
          <p:cNvSpPr/>
          <p:nvPr/>
        </p:nvSpPr>
        <p:spPr>
          <a:xfrm>
            <a:off x="4223732" y="4598726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Flowchart: Connector 17">
            <a:extLst>
              <a:ext uri="{FF2B5EF4-FFF2-40B4-BE49-F238E27FC236}">
                <a16:creationId xmlns:a16="http://schemas.microsoft.com/office/drawing/2014/main" id="{FCA0510F-5986-D50D-0AE9-40D8538328B8}"/>
              </a:ext>
            </a:extLst>
          </p:cNvPr>
          <p:cNvSpPr/>
          <p:nvPr/>
        </p:nvSpPr>
        <p:spPr>
          <a:xfrm>
            <a:off x="5375860" y="2496171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F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Flowchart: Connector 18">
            <a:extLst>
              <a:ext uri="{FF2B5EF4-FFF2-40B4-BE49-F238E27FC236}">
                <a16:creationId xmlns:a16="http://schemas.microsoft.com/office/drawing/2014/main" id="{F42923B4-CA75-CCA1-640D-304B2B649069}"/>
              </a:ext>
            </a:extLst>
          </p:cNvPr>
          <p:cNvSpPr/>
          <p:nvPr/>
        </p:nvSpPr>
        <p:spPr>
          <a:xfrm>
            <a:off x="5375860" y="3995455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G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4" name="Flowchart: Connector 19">
            <a:extLst>
              <a:ext uri="{FF2B5EF4-FFF2-40B4-BE49-F238E27FC236}">
                <a16:creationId xmlns:a16="http://schemas.microsoft.com/office/drawing/2014/main" id="{C35AD9C7-4F8C-E111-245C-907A08B0F450}"/>
              </a:ext>
            </a:extLst>
          </p:cNvPr>
          <p:cNvSpPr/>
          <p:nvPr/>
        </p:nvSpPr>
        <p:spPr>
          <a:xfrm>
            <a:off x="6311964" y="3275375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6" name="Straight Connector 22">
            <a:extLst>
              <a:ext uri="{FF2B5EF4-FFF2-40B4-BE49-F238E27FC236}">
                <a16:creationId xmlns:a16="http://schemas.microsoft.com/office/drawing/2014/main" id="{C1AE43F3-133E-63DD-59F5-554106BD5942}"/>
              </a:ext>
            </a:extLst>
          </p:cNvPr>
          <p:cNvCxnSpPr>
            <a:stCxn id="6" idx="7"/>
            <a:endCxn id="7" idx="3"/>
          </p:cNvCxnSpPr>
          <p:nvPr/>
        </p:nvCxnSpPr>
        <p:spPr>
          <a:xfrm flipV="1">
            <a:off x="2516994" y="2788466"/>
            <a:ext cx="631743" cy="537060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6">
            <a:extLst>
              <a:ext uri="{FF2B5EF4-FFF2-40B4-BE49-F238E27FC236}">
                <a16:creationId xmlns:a16="http://schemas.microsoft.com/office/drawing/2014/main" id="{520A6491-4E5B-3314-EEF4-64E6E870C238}"/>
              </a:ext>
            </a:extLst>
          </p:cNvPr>
          <p:cNvCxnSpPr>
            <a:stCxn id="6" idx="5"/>
            <a:endCxn id="10" idx="1"/>
          </p:cNvCxnSpPr>
          <p:nvPr/>
        </p:nvCxnSpPr>
        <p:spPr>
          <a:xfrm>
            <a:off x="2516987" y="3567668"/>
            <a:ext cx="639044" cy="477936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0">
            <a:extLst>
              <a:ext uri="{FF2B5EF4-FFF2-40B4-BE49-F238E27FC236}">
                <a16:creationId xmlns:a16="http://schemas.microsoft.com/office/drawing/2014/main" id="{857267ED-9331-29D1-2358-8486C1A8D093}"/>
              </a:ext>
            </a:extLst>
          </p:cNvPr>
          <p:cNvCxnSpPr>
            <a:stCxn id="6" idx="6"/>
            <a:endCxn id="9" idx="2"/>
          </p:cNvCxnSpPr>
          <p:nvPr/>
        </p:nvCxnSpPr>
        <p:spPr>
          <a:xfrm>
            <a:off x="2567544" y="3446596"/>
            <a:ext cx="1656184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048">
            <a:extLst>
              <a:ext uri="{FF2B5EF4-FFF2-40B4-BE49-F238E27FC236}">
                <a16:creationId xmlns:a16="http://schemas.microsoft.com/office/drawing/2014/main" id="{57751687-DDE8-A0C6-8CF3-6E34039EF7A6}"/>
              </a:ext>
            </a:extLst>
          </p:cNvPr>
          <p:cNvCxnSpPr>
            <a:stCxn id="7" idx="5"/>
            <a:endCxn id="9" idx="1"/>
          </p:cNvCxnSpPr>
          <p:nvPr/>
        </p:nvCxnSpPr>
        <p:spPr>
          <a:xfrm>
            <a:off x="3392855" y="2788466"/>
            <a:ext cx="881439" cy="5370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051">
            <a:extLst>
              <a:ext uri="{FF2B5EF4-FFF2-40B4-BE49-F238E27FC236}">
                <a16:creationId xmlns:a16="http://schemas.microsoft.com/office/drawing/2014/main" id="{5D4AD47D-7262-5030-B777-4676160258BF}"/>
              </a:ext>
            </a:extLst>
          </p:cNvPr>
          <p:cNvCxnSpPr>
            <a:stCxn id="7" idx="6"/>
            <a:endCxn id="8" idx="3"/>
          </p:cNvCxnSpPr>
          <p:nvPr/>
        </p:nvCxnSpPr>
        <p:spPr>
          <a:xfrm flipV="1">
            <a:off x="3443413" y="2253928"/>
            <a:ext cx="830881" cy="413464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37">
            <a:extLst>
              <a:ext uri="{FF2B5EF4-FFF2-40B4-BE49-F238E27FC236}">
                <a16:creationId xmlns:a16="http://schemas.microsoft.com/office/drawing/2014/main" id="{BC591E8F-47D9-94EC-CB78-F037D93F4C6A}"/>
              </a:ext>
            </a:extLst>
          </p:cNvPr>
          <p:cNvCxnSpPr>
            <a:stCxn id="8" idx="5"/>
            <a:endCxn id="12" idx="1"/>
          </p:cNvCxnSpPr>
          <p:nvPr/>
        </p:nvCxnSpPr>
        <p:spPr>
          <a:xfrm>
            <a:off x="4518408" y="2253928"/>
            <a:ext cx="908011" cy="2923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40">
            <a:extLst>
              <a:ext uri="{FF2B5EF4-FFF2-40B4-BE49-F238E27FC236}">
                <a16:creationId xmlns:a16="http://schemas.microsoft.com/office/drawing/2014/main" id="{B1B48FAC-E9B9-319E-38B6-9244BE4AF45C}"/>
              </a:ext>
            </a:extLst>
          </p:cNvPr>
          <p:cNvCxnSpPr>
            <a:endCxn id="9" idx="0"/>
          </p:cNvCxnSpPr>
          <p:nvPr/>
        </p:nvCxnSpPr>
        <p:spPr>
          <a:xfrm>
            <a:off x="4396345" y="2304079"/>
            <a:ext cx="0" cy="9712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42">
            <a:extLst>
              <a:ext uri="{FF2B5EF4-FFF2-40B4-BE49-F238E27FC236}">
                <a16:creationId xmlns:a16="http://schemas.microsoft.com/office/drawing/2014/main" id="{BB6FD059-640F-FD14-EB84-1354F64A694F}"/>
              </a:ext>
            </a:extLst>
          </p:cNvPr>
          <p:cNvCxnSpPr>
            <a:stCxn id="10" idx="7"/>
            <a:endCxn id="9" idx="3"/>
          </p:cNvCxnSpPr>
          <p:nvPr/>
        </p:nvCxnSpPr>
        <p:spPr>
          <a:xfrm flipV="1">
            <a:off x="3400152" y="3567668"/>
            <a:ext cx="874139" cy="477936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45">
            <a:extLst>
              <a:ext uri="{FF2B5EF4-FFF2-40B4-BE49-F238E27FC236}">
                <a16:creationId xmlns:a16="http://schemas.microsoft.com/office/drawing/2014/main" id="{2E90915E-B24E-2B0F-1555-FA7A19035544}"/>
              </a:ext>
            </a:extLst>
          </p:cNvPr>
          <p:cNvCxnSpPr>
            <a:stCxn id="10" idx="5"/>
          </p:cNvCxnSpPr>
          <p:nvPr/>
        </p:nvCxnSpPr>
        <p:spPr>
          <a:xfrm>
            <a:off x="3400150" y="4287754"/>
            <a:ext cx="823580" cy="482199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48">
            <a:extLst>
              <a:ext uri="{FF2B5EF4-FFF2-40B4-BE49-F238E27FC236}">
                <a16:creationId xmlns:a16="http://schemas.microsoft.com/office/drawing/2014/main" id="{8774B73C-B543-9380-CD78-F9B6E579B14B}"/>
              </a:ext>
            </a:extLst>
          </p:cNvPr>
          <p:cNvCxnSpPr/>
          <p:nvPr/>
        </p:nvCxnSpPr>
        <p:spPr>
          <a:xfrm flipH="1">
            <a:off x="4396351" y="3617821"/>
            <a:ext cx="3549" cy="980907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50">
            <a:extLst>
              <a:ext uri="{FF2B5EF4-FFF2-40B4-BE49-F238E27FC236}">
                <a16:creationId xmlns:a16="http://schemas.microsoft.com/office/drawing/2014/main" id="{E6F100C3-3FD1-F2C7-459B-C76798FA7BCC}"/>
              </a:ext>
            </a:extLst>
          </p:cNvPr>
          <p:cNvCxnSpPr>
            <a:stCxn id="9" idx="7"/>
            <a:endCxn id="12" idx="3"/>
          </p:cNvCxnSpPr>
          <p:nvPr/>
        </p:nvCxnSpPr>
        <p:spPr>
          <a:xfrm flipV="1">
            <a:off x="4518408" y="2788466"/>
            <a:ext cx="908011" cy="537060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53">
            <a:extLst>
              <a:ext uri="{FF2B5EF4-FFF2-40B4-BE49-F238E27FC236}">
                <a16:creationId xmlns:a16="http://schemas.microsoft.com/office/drawing/2014/main" id="{D37A46B1-6389-38B9-09EF-F3C84ED132A2}"/>
              </a:ext>
            </a:extLst>
          </p:cNvPr>
          <p:cNvCxnSpPr>
            <a:stCxn id="13" idx="0"/>
            <a:endCxn id="12" idx="4"/>
          </p:cNvCxnSpPr>
          <p:nvPr/>
        </p:nvCxnSpPr>
        <p:spPr>
          <a:xfrm flipV="1">
            <a:off x="5548473" y="2838615"/>
            <a:ext cx="0" cy="1156840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56">
            <a:extLst>
              <a:ext uri="{FF2B5EF4-FFF2-40B4-BE49-F238E27FC236}">
                <a16:creationId xmlns:a16="http://schemas.microsoft.com/office/drawing/2014/main" id="{04A0DC57-4A7A-F027-917B-8B0EA5A3C246}"/>
              </a:ext>
            </a:extLst>
          </p:cNvPr>
          <p:cNvCxnSpPr>
            <a:stCxn id="14" idx="1"/>
            <a:endCxn id="12" idx="5"/>
          </p:cNvCxnSpPr>
          <p:nvPr/>
        </p:nvCxnSpPr>
        <p:spPr>
          <a:xfrm flipH="1" flipV="1">
            <a:off x="5670536" y="2788466"/>
            <a:ext cx="691987" cy="53706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60">
            <a:extLst>
              <a:ext uri="{FF2B5EF4-FFF2-40B4-BE49-F238E27FC236}">
                <a16:creationId xmlns:a16="http://schemas.microsoft.com/office/drawing/2014/main" id="{A0EADA1B-A547-3A0A-84F8-1FCE891899F6}"/>
              </a:ext>
            </a:extLst>
          </p:cNvPr>
          <p:cNvCxnSpPr>
            <a:stCxn id="14" idx="2"/>
            <a:endCxn id="9" idx="6"/>
          </p:cNvCxnSpPr>
          <p:nvPr/>
        </p:nvCxnSpPr>
        <p:spPr>
          <a:xfrm flipH="1">
            <a:off x="4568967" y="3446596"/>
            <a:ext cx="1742999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63">
            <a:extLst>
              <a:ext uri="{FF2B5EF4-FFF2-40B4-BE49-F238E27FC236}">
                <a16:creationId xmlns:a16="http://schemas.microsoft.com/office/drawing/2014/main" id="{EA3E4D80-EEE6-1390-8BED-3238C8C9C212}"/>
              </a:ext>
            </a:extLst>
          </p:cNvPr>
          <p:cNvCxnSpPr>
            <a:endCxn id="13" idx="3"/>
          </p:cNvCxnSpPr>
          <p:nvPr/>
        </p:nvCxnSpPr>
        <p:spPr>
          <a:xfrm flipV="1">
            <a:off x="4568615" y="4287754"/>
            <a:ext cx="857805" cy="46802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5">
            <a:extLst>
              <a:ext uri="{FF2B5EF4-FFF2-40B4-BE49-F238E27FC236}">
                <a16:creationId xmlns:a16="http://schemas.microsoft.com/office/drawing/2014/main" id="{5794A21C-207A-4488-35AD-8D7B9BC1700D}"/>
              </a:ext>
            </a:extLst>
          </p:cNvPr>
          <p:cNvCxnSpPr>
            <a:stCxn id="13" idx="7"/>
            <a:endCxn id="14" idx="3"/>
          </p:cNvCxnSpPr>
          <p:nvPr/>
        </p:nvCxnSpPr>
        <p:spPr>
          <a:xfrm flipV="1">
            <a:off x="5670536" y="3567668"/>
            <a:ext cx="691987" cy="477936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2074">
            <a:extLst>
              <a:ext uri="{FF2B5EF4-FFF2-40B4-BE49-F238E27FC236}">
                <a16:creationId xmlns:a16="http://schemas.microsoft.com/office/drawing/2014/main" id="{37554046-C751-6994-C56B-BC1F83916F4D}"/>
              </a:ext>
            </a:extLst>
          </p:cNvPr>
          <p:cNvSpPr txBox="1"/>
          <p:nvPr/>
        </p:nvSpPr>
        <p:spPr>
          <a:xfrm>
            <a:off x="2567544" y="278972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3" name="TextBox 70">
            <a:extLst>
              <a:ext uri="{FF2B5EF4-FFF2-40B4-BE49-F238E27FC236}">
                <a16:creationId xmlns:a16="http://schemas.microsoft.com/office/drawing/2014/main" id="{9D91508D-1C1A-8BA3-0D1B-F9427F595201}"/>
              </a:ext>
            </a:extLst>
          </p:cNvPr>
          <p:cNvSpPr txBox="1"/>
          <p:nvPr/>
        </p:nvSpPr>
        <p:spPr>
          <a:xfrm>
            <a:off x="3586448" y="215019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6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4" name="TextBox 71">
            <a:extLst>
              <a:ext uri="{FF2B5EF4-FFF2-40B4-BE49-F238E27FC236}">
                <a16:creationId xmlns:a16="http://schemas.microsoft.com/office/drawing/2014/main" id="{C4EC2BE2-53E5-68F7-F5EF-14CC8AFAC003}"/>
              </a:ext>
            </a:extLst>
          </p:cNvPr>
          <p:cNvSpPr txBox="1"/>
          <p:nvPr/>
        </p:nvSpPr>
        <p:spPr>
          <a:xfrm>
            <a:off x="4841691" y="213008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5" name="TextBox 73">
            <a:extLst>
              <a:ext uri="{FF2B5EF4-FFF2-40B4-BE49-F238E27FC236}">
                <a16:creationId xmlns:a16="http://schemas.microsoft.com/office/drawing/2014/main" id="{513411D2-695F-4317-AAE3-E1A3725A6E9F}"/>
              </a:ext>
            </a:extLst>
          </p:cNvPr>
          <p:cNvSpPr txBox="1"/>
          <p:nvPr/>
        </p:nvSpPr>
        <p:spPr>
          <a:xfrm>
            <a:off x="5962555" y="2773443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7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6" name="TextBox 74">
            <a:extLst>
              <a:ext uri="{FF2B5EF4-FFF2-40B4-BE49-F238E27FC236}">
                <a16:creationId xmlns:a16="http://schemas.microsoft.com/office/drawing/2014/main" id="{4D10A8FB-ABB7-B6B8-4854-6215DA1DC6F8}"/>
              </a:ext>
            </a:extLst>
          </p:cNvPr>
          <p:cNvSpPr txBox="1"/>
          <p:nvPr/>
        </p:nvSpPr>
        <p:spPr>
          <a:xfrm>
            <a:off x="3728474" y="27345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7" name="TextBox 75">
            <a:extLst>
              <a:ext uri="{FF2B5EF4-FFF2-40B4-BE49-F238E27FC236}">
                <a16:creationId xmlns:a16="http://schemas.microsoft.com/office/drawing/2014/main" id="{5C4D9847-8294-D0D0-E358-D734C196653E}"/>
              </a:ext>
            </a:extLst>
          </p:cNvPr>
          <p:cNvSpPr txBox="1"/>
          <p:nvPr/>
        </p:nvSpPr>
        <p:spPr>
          <a:xfrm>
            <a:off x="4341298" y="258504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8" name="TextBox 76">
            <a:extLst>
              <a:ext uri="{FF2B5EF4-FFF2-40B4-BE49-F238E27FC236}">
                <a16:creationId xmlns:a16="http://schemas.microsoft.com/office/drawing/2014/main" id="{485910EB-07A8-4C1D-3C45-54C284460556}"/>
              </a:ext>
            </a:extLst>
          </p:cNvPr>
          <p:cNvSpPr txBox="1"/>
          <p:nvPr/>
        </p:nvSpPr>
        <p:spPr>
          <a:xfrm>
            <a:off x="5486910" y="291508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9" name="TextBox 77">
            <a:extLst>
              <a:ext uri="{FF2B5EF4-FFF2-40B4-BE49-F238E27FC236}">
                <a16:creationId xmlns:a16="http://schemas.microsoft.com/office/drawing/2014/main" id="{9E4CE327-F5CB-B8E6-3910-7BB3006D7EBF}"/>
              </a:ext>
            </a:extLst>
          </p:cNvPr>
          <p:cNvSpPr txBox="1"/>
          <p:nvPr/>
        </p:nvSpPr>
        <p:spPr>
          <a:xfrm>
            <a:off x="4841691" y="3410335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10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0" name="TextBox 78">
            <a:extLst>
              <a:ext uri="{FF2B5EF4-FFF2-40B4-BE49-F238E27FC236}">
                <a16:creationId xmlns:a16="http://schemas.microsoft.com/office/drawing/2014/main" id="{41DDE643-E246-358B-6C11-3B3A7A558253}"/>
              </a:ext>
            </a:extLst>
          </p:cNvPr>
          <p:cNvSpPr txBox="1"/>
          <p:nvPr/>
        </p:nvSpPr>
        <p:spPr>
          <a:xfrm>
            <a:off x="4841691" y="275797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1" name="TextBox 79">
            <a:extLst>
              <a:ext uri="{FF2B5EF4-FFF2-40B4-BE49-F238E27FC236}">
                <a16:creationId xmlns:a16="http://schemas.microsoft.com/office/drawing/2014/main" id="{9B14B536-1AC1-B7D5-F935-A8F032B87F16}"/>
              </a:ext>
            </a:extLst>
          </p:cNvPr>
          <p:cNvSpPr txBox="1"/>
          <p:nvPr/>
        </p:nvSpPr>
        <p:spPr>
          <a:xfrm>
            <a:off x="3148729" y="3171638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10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2" name="TextBox 80">
            <a:extLst>
              <a:ext uri="{FF2B5EF4-FFF2-40B4-BE49-F238E27FC236}">
                <a16:creationId xmlns:a16="http://schemas.microsoft.com/office/drawing/2014/main" id="{DF633BF6-C67F-08B0-5B2B-3602A4651D05}"/>
              </a:ext>
            </a:extLst>
          </p:cNvPr>
          <p:cNvSpPr txBox="1"/>
          <p:nvPr/>
        </p:nvSpPr>
        <p:spPr>
          <a:xfrm>
            <a:off x="2614428" y="372481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TextBox 81">
            <a:extLst>
              <a:ext uri="{FF2B5EF4-FFF2-40B4-BE49-F238E27FC236}">
                <a16:creationId xmlns:a16="http://schemas.microsoft.com/office/drawing/2014/main" id="{B4970BFD-6F1D-58B4-3A62-29485B1055E7}"/>
              </a:ext>
            </a:extLst>
          </p:cNvPr>
          <p:cNvSpPr txBox="1"/>
          <p:nvPr/>
        </p:nvSpPr>
        <p:spPr>
          <a:xfrm>
            <a:off x="3811938" y="37194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TextBox 82">
            <a:extLst>
              <a:ext uri="{FF2B5EF4-FFF2-40B4-BE49-F238E27FC236}">
                <a16:creationId xmlns:a16="http://schemas.microsoft.com/office/drawing/2014/main" id="{1874A1E7-06B1-9335-E372-AC4BF18AD8F4}"/>
              </a:ext>
            </a:extLst>
          </p:cNvPr>
          <p:cNvSpPr txBox="1"/>
          <p:nvPr/>
        </p:nvSpPr>
        <p:spPr>
          <a:xfrm>
            <a:off x="3533150" y="444483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6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5" name="TextBox 83">
            <a:extLst>
              <a:ext uri="{FF2B5EF4-FFF2-40B4-BE49-F238E27FC236}">
                <a16:creationId xmlns:a16="http://schemas.microsoft.com/office/drawing/2014/main" id="{2B1F1A81-C36A-12C9-91F3-7DBC1C5F37C5}"/>
              </a:ext>
            </a:extLst>
          </p:cNvPr>
          <p:cNvSpPr txBox="1"/>
          <p:nvPr/>
        </p:nvSpPr>
        <p:spPr>
          <a:xfrm>
            <a:off x="4376378" y="3873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6" name="TextBox 84">
            <a:extLst>
              <a:ext uri="{FF2B5EF4-FFF2-40B4-BE49-F238E27FC236}">
                <a16:creationId xmlns:a16="http://schemas.microsoft.com/office/drawing/2014/main" id="{6B74BDD9-84FC-B933-F88A-2C52E7480EDA}"/>
              </a:ext>
            </a:extLst>
          </p:cNvPr>
          <p:cNvSpPr txBox="1"/>
          <p:nvPr/>
        </p:nvSpPr>
        <p:spPr>
          <a:xfrm>
            <a:off x="4910192" y="446660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8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7" name="TextBox 85">
            <a:extLst>
              <a:ext uri="{FF2B5EF4-FFF2-40B4-BE49-F238E27FC236}">
                <a16:creationId xmlns:a16="http://schemas.microsoft.com/office/drawing/2014/main" id="{7345479C-C14C-6402-305A-C5DF14449332}"/>
              </a:ext>
            </a:extLst>
          </p:cNvPr>
          <p:cNvSpPr txBox="1"/>
          <p:nvPr/>
        </p:nvSpPr>
        <p:spPr>
          <a:xfrm>
            <a:off x="5885882" y="380049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8515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7B5E2E-E87B-A889-EB3C-38EF67079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7E36828-7650-C475-715C-E81CDA13E0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13062F6-697B-8F81-67D3-16EC6367F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F2CE1C6-05CA-E252-8120-BFC40CE35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22</a:t>
            </a:fld>
            <a:endParaRPr lang="en-US" altLang="nl-NL">
              <a:solidFill>
                <a:schemeClr val="tx1"/>
              </a:solidFill>
            </a:endParaRPr>
          </a:p>
        </p:txBody>
      </p:sp>
      <p:pic>
        <p:nvPicPr>
          <p:cNvPr id="6" name="Content Placeholder 6" descr="Map&#10;&#10;Description automatically generated">
            <a:extLst>
              <a:ext uri="{FF2B5EF4-FFF2-40B4-BE49-F238E27FC236}">
                <a16:creationId xmlns:a16="http://schemas.microsoft.com/office/drawing/2014/main" id="{3283D84A-9B1A-E21F-7440-3843A1C305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7598" y="1119684"/>
            <a:ext cx="7668817" cy="4618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69918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B2DDC-5EA2-1E48-857D-261F4019F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Dutch r</a:t>
            </a:r>
            <a:r>
              <a:rPr lang="en-NL" dirty="0"/>
              <a:t>oad </a:t>
            </a:r>
            <a:br>
              <a:rPr lang="nl-NL" dirty="0"/>
            </a:br>
            <a:r>
              <a:rPr lang="en-NL" dirty="0"/>
              <a:t>network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E209E6E-0144-204F-8A90-AB1366B77C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10878" y="930150"/>
            <a:ext cx="4842329" cy="5592891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7E9E3A-12CD-A34E-B5FB-A7DF1AE89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784531-FC00-704B-AE89-373C837C6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23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6120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467B02-17F5-F162-97BA-310D5452F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25" y="1196752"/>
            <a:ext cx="7391400" cy="1512168"/>
          </a:xfrm>
        </p:spPr>
        <p:txBody>
          <a:bodyPr/>
          <a:lstStyle/>
          <a:p>
            <a:r>
              <a:rPr lang="nl-NL" dirty="0" err="1"/>
              <a:t>Not</a:t>
            </a:r>
            <a:r>
              <a:rPr lang="nl-NL" dirty="0"/>
              <a:t> in </a:t>
            </a:r>
            <a:r>
              <a:rPr lang="nl-NL" dirty="0" err="1"/>
              <a:t>its</a:t>
            </a:r>
            <a:r>
              <a:rPr lang="nl-NL" dirty="0"/>
              <a:t> </a:t>
            </a:r>
            <a:r>
              <a:rPr lang="nl-NL" dirty="0" err="1"/>
              <a:t>current</a:t>
            </a:r>
            <a:r>
              <a:rPr lang="nl-NL" dirty="0"/>
              <a:t> form…</a:t>
            </a:r>
            <a:br>
              <a:rPr lang="nl-NL" dirty="0"/>
            </a:br>
            <a:br>
              <a:rPr lang="nl-NL" dirty="0"/>
            </a:br>
            <a:r>
              <a:rPr lang="nl-NL" dirty="0" err="1"/>
              <a:t>Why</a:t>
            </a:r>
            <a:r>
              <a:rPr lang="nl-NL" dirty="0"/>
              <a:t>?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CD1D5344-E53A-58C4-EF02-BD59FAE25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C13241E-4A24-30AB-76B5-195B92005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24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C4089028-239C-6A0D-8B5B-98AE98B074DB}"/>
              </a:ext>
            </a:extLst>
          </p:cNvPr>
          <p:cNvSpPr txBox="1"/>
          <p:nvPr/>
        </p:nvSpPr>
        <p:spPr>
          <a:xfrm>
            <a:off x="565015" y="2708920"/>
            <a:ext cx="1804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/>
              <a:t>1. Too slow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47F73121-CB04-FEE4-A418-83576293AA42}"/>
              </a:ext>
            </a:extLst>
          </p:cNvPr>
          <p:cNvSpPr txBox="1"/>
          <p:nvPr/>
        </p:nvSpPr>
        <p:spPr>
          <a:xfrm>
            <a:off x="572479" y="3109032"/>
            <a:ext cx="4427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/>
              <a:t>2. Limited </a:t>
            </a:r>
            <a:r>
              <a:rPr lang="nl-NL" sz="2400" dirty="0" err="1"/>
              <a:t>to</a:t>
            </a:r>
            <a:r>
              <a:rPr lang="nl-NL" sz="2400" dirty="0"/>
              <a:t> </a:t>
            </a:r>
            <a:r>
              <a:rPr lang="nl-NL" sz="2400" dirty="0" err="1"/>
              <a:t>shortest</a:t>
            </a:r>
            <a:r>
              <a:rPr lang="nl-NL" sz="2400" dirty="0"/>
              <a:t> </a:t>
            </a:r>
            <a:r>
              <a:rPr lang="nl-NL" sz="2400" dirty="0" err="1"/>
              <a:t>distances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74089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Drivers </a:t>
            </a:r>
            <a:r>
              <a:rPr lang="nl-NL" dirty="0" err="1"/>
              <a:t>may</a:t>
            </a:r>
            <a:r>
              <a:rPr lang="nl-NL" dirty="0"/>
              <a:t> have different </a:t>
            </a:r>
            <a:r>
              <a:rPr lang="nl-NL" dirty="0" err="1"/>
              <a:t>wishes</a:t>
            </a:r>
            <a:r>
              <a:rPr lang="nl-NL" dirty="0"/>
              <a:t>: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EF9C4-E16B-A94F-A2DB-AC99FDAD8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514600"/>
            <a:ext cx="6982544" cy="3362672"/>
          </a:xfrm>
        </p:spPr>
        <p:txBody>
          <a:bodyPr/>
          <a:lstStyle/>
          <a:p>
            <a:r>
              <a:rPr lang="en-NL" sz="2400" dirty="0"/>
              <a:t>What is the </a:t>
            </a:r>
            <a:r>
              <a:rPr lang="nl-NL" sz="2400" dirty="0" err="1"/>
              <a:t>fast</a:t>
            </a:r>
            <a:r>
              <a:rPr lang="en-NL" sz="2400" dirty="0"/>
              <a:t>est route to reach my destination?</a:t>
            </a:r>
            <a:br>
              <a:rPr lang="en-US" sz="2400" dirty="0"/>
            </a:br>
            <a:endParaRPr lang="en-NL" sz="2400" dirty="0"/>
          </a:p>
          <a:p>
            <a:r>
              <a:rPr lang="en-NL" sz="2400" dirty="0"/>
              <a:t>What route is least likely to suffer from traffic jams?</a:t>
            </a:r>
            <a:br>
              <a:rPr lang="en-US" sz="2400" dirty="0"/>
            </a:br>
            <a:endParaRPr lang="en-NL" sz="2400" dirty="0"/>
          </a:p>
          <a:p>
            <a:r>
              <a:rPr lang="en-NL" sz="2400" dirty="0"/>
              <a:t>What route should I take to arrive at my destination </a:t>
            </a:r>
            <a:r>
              <a:rPr lang="en-NL" sz="2400" i="1" dirty="0"/>
              <a:t>in time</a:t>
            </a:r>
            <a:r>
              <a:rPr lang="en-NL" sz="2400" dirty="0"/>
              <a:t>?</a:t>
            </a:r>
            <a:endParaRPr lang="en-NL" sz="2400" i="1" dirty="0"/>
          </a:p>
          <a:p>
            <a:endParaRPr lang="en-NL" dirty="0"/>
          </a:p>
          <a:p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25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00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629544"/>
            <a:ext cx="7391400" cy="838200"/>
          </a:xfrm>
        </p:spPr>
        <p:txBody>
          <a:bodyPr/>
          <a:lstStyle/>
          <a:p>
            <a:r>
              <a:rPr lang="nl-NL" dirty="0" err="1"/>
              <a:t>Today’s</a:t>
            </a:r>
            <a:r>
              <a:rPr lang="nl-NL" dirty="0"/>
              <a:t> plan: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EF9C4-E16B-A94F-A2DB-AC99FDAD8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467744"/>
            <a:ext cx="7391400" cy="1922512"/>
          </a:xfrm>
        </p:spPr>
        <p:txBody>
          <a:bodyPr/>
          <a:lstStyle/>
          <a:p>
            <a:r>
              <a:rPr lang="nl-NL" sz="2400" dirty="0"/>
              <a:t>Speeding-up Dijkstra’s </a:t>
            </a:r>
            <a:r>
              <a:rPr lang="nl-NL" sz="2400" dirty="0" err="1"/>
              <a:t>algorithm</a:t>
            </a:r>
            <a:endParaRPr lang="nl-NL" sz="2400" dirty="0"/>
          </a:p>
          <a:p>
            <a:pPr marL="0" indent="0">
              <a:buNone/>
            </a:pPr>
            <a:endParaRPr lang="en-NL" sz="2400" dirty="0"/>
          </a:p>
          <a:p>
            <a:r>
              <a:rPr lang="en-GB" sz="2400" dirty="0"/>
              <a:t>Extending Dijkstra’s algorithm beyond the simple shortest path (i.e. in distance) setting.</a:t>
            </a:r>
            <a:endParaRPr lang="en-NL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26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04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B573AF0-5497-159E-DC9E-B34BF25C5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B70067A-93EC-2A17-41E3-23E095DFF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27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5B52370-AC6D-31AA-0AE0-0CD2B3442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719" y="1077907"/>
            <a:ext cx="7391400" cy="917517"/>
          </a:xfrm>
        </p:spPr>
        <p:txBody>
          <a:bodyPr/>
          <a:lstStyle/>
          <a:p>
            <a:pPr marL="0" indent="0">
              <a:buNone/>
            </a:pPr>
            <a:r>
              <a:rPr lang="nl-NL" sz="3000" b="1" dirty="0" err="1">
                <a:latin typeface="+mj-lt"/>
              </a:rPr>
              <a:t>Weaknesses</a:t>
            </a:r>
            <a:r>
              <a:rPr lang="nl-NL" sz="3000" b="1" dirty="0">
                <a:latin typeface="+mj-lt"/>
              </a:rPr>
              <a:t> of Dijkstra’s </a:t>
            </a:r>
            <a:r>
              <a:rPr lang="nl-NL" sz="3000" b="1" dirty="0" err="1">
                <a:latin typeface="+mj-lt"/>
              </a:rPr>
              <a:t>algorithm</a:t>
            </a:r>
            <a:endParaRPr lang="nl-NL" sz="3000" b="1" dirty="0">
              <a:latin typeface="+mj-lt"/>
            </a:endParaRPr>
          </a:p>
          <a:p>
            <a:pPr marL="0" indent="0">
              <a:buNone/>
            </a:pPr>
            <a:endParaRPr lang="en-NL" dirty="0"/>
          </a:p>
        </p:txBody>
      </p:sp>
      <p:sp>
        <p:nvSpPr>
          <p:cNvPr id="3" name="Flowchart: Connector 5">
            <a:extLst>
              <a:ext uri="{FF2B5EF4-FFF2-40B4-BE49-F238E27FC236}">
                <a16:creationId xmlns:a16="http://schemas.microsoft.com/office/drawing/2014/main" id="{10EE9DDC-4AF2-9147-AE77-B65B167B5365}"/>
              </a:ext>
            </a:extLst>
          </p:cNvPr>
          <p:cNvSpPr/>
          <p:nvPr/>
        </p:nvSpPr>
        <p:spPr>
          <a:xfrm>
            <a:off x="2044533" y="3321611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5" name="Flowchart: Connector 6">
            <a:extLst>
              <a:ext uri="{FF2B5EF4-FFF2-40B4-BE49-F238E27FC236}">
                <a16:creationId xmlns:a16="http://schemas.microsoft.com/office/drawing/2014/main" id="{E06AA3A6-C698-9E3F-0C8D-707F87EEE109}"/>
              </a:ext>
            </a:extLst>
          </p:cNvPr>
          <p:cNvSpPr/>
          <p:nvPr/>
        </p:nvSpPr>
        <p:spPr>
          <a:xfrm>
            <a:off x="2903262" y="2076871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8" name="Flowchart: Connector 8">
            <a:extLst>
              <a:ext uri="{FF2B5EF4-FFF2-40B4-BE49-F238E27FC236}">
                <a16:creationId xmlns:a16="http://schemas.microsoft.com/office/drawing/2014/main" id="{859F31D6-DBBB-7058-A611-EB3ABC2E3E90}"/>
              </a:ext>
            </a:extLst>
          </p:cNvPr>
          <p:cNvSpPr/>
          <p:nvPr/>
        </p:nvSpPr>
        <p:spPr>
          <a:xfrm>
            <a:off x="4458401" y="260310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9" name="Flowchart: Connector 9">
            <a:extLst>
              <a:ext uri="{FF2B5EF4-FFF2-40B4-BE49-F238E27FC236}">
                <a16:creationId xmlns:a16="http://schemas.microsoft.com/office/drawing/2014/main" id="{27461415-E7D1-5C84-FB87-00E6EB649E1C}"/>
              </a:ext>
            </a:extLst>
          </p:cNvPr>
          <p:cNvSpPr/>
          <p:nvPr/>
        </p:nvSpPr>
        <p:spPr>
          <a:xfrm>
            <a:off x="2949121" y="3336862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0" name="Flowchart: Connector 10">
            <a:extLst>
              <a:ext uri="{FF2B5EF4-FFF2-40B4-BE49-F238E27FC236}">
                <a16:creationId xmlns:a16="http://schemas.microsoft.com/office/drawing/2014/main" id="{A6DAC4F2-6075-209F-A7FC-712F59832B10}"/>
              </a:ext>
            </a:extLst>
          </p:cNvPr>
          <p:cNvSpPr/>
          <p:nvPr/>
        </p:nvSpPr>
        <p:spPr>
          <a:xfrm>
            <a:off x="4431112" y="401501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1" name="Flowchart: Connector 13">
            <a:extLst>
              <a:ext uri="{FF2B5EF4-FFF2-40B4-BE49-F238E27FC236}">
                <a16:creationId xmlns:a16="http://schemas.microsoft.com/office/drawing/2014/main" id="{3006D05C-F76C-3EB0-1572-7BF4E9A99905}"/>
              </a:ext>
            </a:extLst>
          </p:cNvPr>
          <p:cNvSpPr/>
          <p:nvPr/>
        </p:nvSpPr>
        <p:spPr>
          <a:xfrm>
            <a:off x="6026969" y="403371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2" name="Straight Connector 16">
            <a:extLst>
              <a:ext uri="{FF2B5EF4-FFF2-40B4-BE49-F238E27FC236}">
                <a16:creationId xmlns:a16="http://schemas.microsoft.com/office/drawing/2014/main" id="{101AF08F-CB5F-4183-9F87-8E5E75114F86}"/>
              </a:ext>
            </a:extLst>
          </p:cNvPr>
          <p:cNvCxnSpPr>
            <a:cxnSpLocks/>
            <a:stCxn id="3" idx="7"/>
            <a:endCxn id="15" idx="3"/>
          </p:cNvCxnSpPr>
          <p:nvPr/>
        </p:nvCxnSpPr>
        <p:spPr>
          <a:xfrm flipV="1">
            <a:off x="2339212" y="2369163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17">
            <a:extLst>
              <a:ext uri="{FF2B5EF4-FFF2-40B4-BE49-F238E27FC236}">
                <a16:creationId xmlns:a16="http://schemas.microsoft.com/office/drawing/2014/main" id="{9412967C-5697-68DA-2ADC-F5F8B454EC2F}"/>
              </a:ext>
            </a:extLst>
          </p:cNvPr>
          <p:cNvCxnSpPr>
            <a:cxnSpLocks/>
            <a:stCxn id="3" idx="6"/>
            <a:endCxn id="49" idx="2"/>
          </p:cNvCxnSpPr>
          <p:nvPr/>
        </p:nvCxnSpPr>
        <p:spPr>
          <a:xfrm>
            <a:off x="2389768" y="3492837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19">
            <a:extLst>
              <a:ext uri="{FF2B5EF4-FFF2-40B4-BE49-F238E27FC236}">
                <a16:creationId xmlns:a16="http://schemas.microsoft.com/office/drawing/2014/main" id="{31A7D4CF-6DE6-700C-0B3D-83597C56250A}"/>
              </a:ext>
            </a:extLst>
          </p:cNvPr>
          <p:cNvCxnSpPr>
            <a:stCxn id="15" idx="5"/>
            <a:endCxn id="48" idx="1"/>
          </p:cNvCxnSpPr>
          <p:nvPr/>
        </p:nvCxnSpPr>
        <p:spPr>
          <a:xfrm>
            <a:off x="3197935" y="2369170"/>
            <a:ext cx="1311020" cy="28408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23">
            <a:extLst>
              <a:ext uri="{FF2B5EF4-FFF2-40B4-BE49-F238E27FC236}">
                <a16:creationId xmlns:a16="http://schemas.microsoft.com/office/drawing/2014/main" id="{89CCC23A-9C31-43C2-40E1-8E5A8859E1AE}"/>
              </a:ext>
            </a:extLst>
          </p:cNvPr>
          <p:cNvCxnSpPr>
            <a:stCxn id="49" idx="7"/>
            <a:endCxn id="48" idx="3"/>
          </p:cNvCxnSpPr>
          <p:nvPr/>
        </p:nvCxnSpPr>
        <p:spPr>
          <a:xfrm flipV="1">
            <a:off x="3243802" y="2895402"/>
            <a:ext cx="1265161" cy="4916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24">
            <a:extLst>
              <a:ext uri="{FF2B5EF4-FFF2-40B4-BE49-F238E27FC236}">
                <a16:creationId xmlns:a16="http://schemas.microsoft.com/office/drawing/2014/main" id="{2400103E-3339-F0BF-236A-3AE2FBDE71F0}"/>
              </a:ext>
            </a:extLst>
          </p:cNvPr>
          <p:cNvCxnSpPr>
            <a:stCxn id="49" idx="5"/>
            <a:endCxn id="50" idx="2"/>
          </p:cNvCxnSpPr>
          <p:nvPr/>
        </p:nvCxnSpPr>
        <p:spPr>
          <a:xfrm>
            <a:off x="3243797" y="3629155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25">
            <a:extLst>
              <a:ext uri="{FF2B5EF4-FFF2-40B4-BE49-F238E27FC236}">
                <a16:creationId xmlns:a16="http://schemas.microsoft.com/office/drawing/2014/main" id="{E66C0E0A-0FAB-2488-22EA-D42BDFEE8A32}"/>
              </a:ext>
            </a:extLst>
          </p:cNvPr>
          <p:cNvCxnSpPr>
            <a:cxnSpLocks/>
            <a:stCxn id="48" idx="4"/>
            <a:endCxn id="50" idx="0"/>
          </p:cNvCxnSpPr>
          <p:nvPr/>
        </p:nvCxnSpPr>
        <p:spPr>
          <a:xfrm flipH="1">
            <a:off x="4603733" y="2945551"/>
            <a:ext cx="27289" cy="106947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29">
            <a:extLst>
              <a:ext uri="{FF2B5EF4-FFF2-40B4-BE49-F238E27FC236}">
                <a16:creationId xmlns:a16="http://schemas.microsoft.com/office/drawing/2014/main" id="{19FA87E6-C1DB-3066-6DBB-032B7BF69C97}"/>
              </a:ext>
            </a:extLst>
          </p:cNvPr>
          <p:cNvCxnSpPr>
            <a:stCxn id="51" idx="2"/>
            <a:endCxn id="48" idx="6"/>
          </p:cNvCxnSpPr>
          <p:nvPr/>
        </p:nvCxnSpPr>
        <p:spPr>
          <a:xfrm flipH="1" flipV="1">
            <a:off x="4803639" y="2774324"/>
            <a:ext cx="1223335" cy="143061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31">
            <a:extLst>
              <a:ext uri="{FF2B5EF4-FFF2-40B4-BE49-F238E27FC236}">
                <a16:creationId xmlns:a16="http://schemas.microsoft.com/office/drawing/2014/main" id="{05E875BC-407A-AB8B-C64E-AA5278070A4A}"/>
              </a:ext>
            </a:extLst>
          </p:cNvPr>
          <p:cNvCxnSpPr>
            <a:cxnSpLocks/>
            <a:stCxn id="50" idx="6"/>
            <a:endCxn id="51" idx="2"/>
          </p:cNvCxnSpPr>
          <p:nvPr/>
        </p:nvCxnSpPr>
        <p:spPr>
          <a:xfrm>
            <a:off x="4776343" y="4186243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32">
            <a:extLst>
              <a:ext uri="{FF2B5EF4-FFF2-40B4-BE49-F238E27FC236}">
                <a16:creationId xmlns:a16="http://schemas.microsoft.com/office/drawing/2014/main" id="{782257D7-C14E-4832-C7F7-7A5960CFF64C}"/>
              </a:ext>
            </a:extLst>
          </p:cNvPr>
          <p:cNvSpPr txBox="1"/>
          <p:nvPr/>
        </p:nvSpPr>
        <p:spPr>
          <a:xfrm>
            <a:off x="2328735" y="263128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61" name="TextBox 33">
            <a:extLst>
              <a:ext uri="{FF2B5EF4-FFF2-40B4-BE49-F238E27FC236}">
                <a16:creationId xmlns:a16="http://schemas.microsoft.com/office/drawing/2014/main" id="{4021B9E9-1075-F993-26B1-FB0303A7A1FB}"/>
              </a:ext>
            </a:extLst>
          </p:cNvPr>
          <p:cNvSpPr txBox="1"/>
          <p:nvPr/>
        </p:nvSpPr>
        <p:spPr>
          <a:xfrm>
            <a:off x="3715839" y="225693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2" name="TextBox 36">
            <a:extLst>
              <a:ext uri="{FF2B5EF4-FFF2-40B4-BE49-F238E27FC236}">
                <a16:creationId xmlns:a16="http://schemas.microsoft.com/office/drawing/2014/main" id="{171EB898-963F-4EEB-B2B2-B47E4ADAF358}"/>
              </a:ext>
            </a:extLst>
          </p:cNvPr>
          <p:cNvSpPr txBox="1"/>
          <p:nvPr/>
        </p:nvSpPr>
        <p:spPr>
          <a:xfrm>
            <a:off x="3636158" y="289787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63" name="TextBox 39">
            <a:extLst>
              <a:ext uri="{FF2B5EF4-FFF2-40B4-BE49-F238E27FC236}">
                <a16:creationId xmlns:a16="http://schemas.microsoft.com/office/drawing/2014/main" id="{F2360C34-349C-6D33-98FD-69B5189BD850}"/>
              </a:ext>
            </a:extLst>
          </p:cNvPr>
          <p:cNvSpPr txBox="1"/>
          <p:nvPr/>
        </p:nvSpPr>
        <p:spPr>
          <a:xfrm>
            <a:off x="4332534" y="34212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64" name="TextBox 40">
            <a:extLst>
              <a:ext uri="{FF2B5EF4-FFF2-40B4-BE49-F238E27FC236}">
                <a16:creationId xmlns:a16="http://schemas.microsoft.com/office/drawing/2014/main" id="{880E2B0C-FAAC-4786-B3A2-4CB800D82A4E}"/>
              </a:ext>
            </a:extLst>
          </p:cNvPr>
          <p:cNvSpPr txBox="1"/>
          <p:nvPr/>
        </p:nvSpPr>
        <p:spPr>
          <a:xfrm>
            <a:off x="3535958" y="4175512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65" name="TextBox 43">
            <a:extLst>
              <a:ext uri="{FF2B5EF4-FFF2-40B4-BE49-F238E27FC236}">
                <a16:creationId xmlns:a16="http://schemas.microsoft.com/office/drawing/2014/main" id="{2C64D278-1072-1B27-A255-4E4BF27F9B49}"/>
              </a:ext>
            </a:extLst>
          </p:cNvPr>
          <p:cNvSpPr txBox="1"/>
          <p:nvPr/>
        </p:nvSpPr>
        <p:spPr>
          <a:xfrm>
            <a:off x="3611821" y="3553232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66" name="TextBox 47">
            <a:extLst>
              <a:ext uri="{FF2B5EF4-FFF2-40B4-BE49-F238E27FC236}">
                <a16:creationId xmlns:a16="http://schemas.microsoft.com/office/drawing/2014/main" id="{28C00BD6-24B9-59D5-FF88-A58AF5EB7787}"/>
              </a:ext>
            </a:extLst>
          </p:cNvPr>
          <p:cNvSpPr txBox="1"/>
          <p:nvPr/>
        </p:nvSpPr>
        <p:spPr>
          <a:xfrm>
            <a:off x="5478863" y="342279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67" name="Flowchart: Connector 65">
            <a:extLst>
              <a:ext uri="{FF2B5EF4-FFF2-40B4-BE49-F238E27FC236}">
                <a16:creationId xmlns:a16="http://schemas.microsoft.com/office/drawing/2014/main" id="{E978B09C-BD83-318B-508C-BDC1717507E3}"/>
              </a:ext>
            </a:extLst>
          </p:cNvPr>
          <p:cNvSpPr/>
          <p:nvPr/>
        </p:nvSpPr>
        <p:spPr>
          <a:xfrm>
            <a:off x="2949121" y="4454710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68" name="Straight Connector 66">
            <a:extLst>
              <a:ext uri="{FF2B5EF4-FFF2-40B4-BE49-F238E27FC236}">
                <a16:creationId xmlns:a16="http://schemas.microsoft.com/office/drawing/2014/main" id="{FEE448C8-FCC5-883F-749A-CE4ADE46E175}"/>
              </a:ext>
            </a:extLst>
          </p:cNvPr>
          <p:cNvCxnSpPr>
            <a:cxnSpLocks/>
          </p:cNvCxnSpPr>
          <p:nvPr/>
        </p:nvCxnSpPr>
        <p:spPr>
          <a:xfrm>
            <a:off x="2328740" y="357785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76">
            <a:extLst>
              <a:ext uri="{FF2B5EF4-FFF2-40B4-BE49-F238E27FC236}">
                <a16:creationId xmlns:a16="http://schemas.microsoft.com/office/drawing/2014/main" id="{7EB90B63-2CAD-4D0B-5B66-8D7B4C608FC0}"/>
              </a:ext>
            </a:extLst>
          </p:cNvPr>
          <p:cNvCxnSpPr>
            <a:cxnSpLocks/>
            <a:stCxn id="67" idx="6"/>
            <a:endCxn id="50" idx="2"/>
          </p:cNvCxnSpPr>
          <p:nvPr/>
        </p:nvCxnSpPr>
        <p:spPr>
          <a:xfrm flipV="1">
            <a:off x="3294354" y="4186239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82">
            <a:extLst>
              <a:ext uri="{FF2B5EF4-FFF2-40B4-BE49-F238E27FC236}">
                <a16:creationId xmlns:a16="http://schemas.microsoft.com/office/drawing/2014/main" id="{A08A1287-0C30-FF01-2E49-952038A37950}"/>
              </a:ext>
            </a:extLst>
          </p:cNvPr>
          <p:cNvCxnSpPr>
            <a:cxnSpLocks/>
            <a:stCxn id="67" idx="6"/>
            <a:endCxn id="51" idx="2"/>
          </p:cNvCxnSpPr>
          <p:nvPr/>
        </p:nvCxnSpPr>
        <p:spPr>
          <a:xfrm flipV="1">
            <a:off x="3294358" y="4204946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90">
            <a:extLst>
              <a:ext uri="{FF2B5EF4-FFF2-40B4-BE49-F238E27FC236}">
                <a16:creationId xmlns:a16="http://schemas.microsoft.com/office/drawing/2014/main" id="{1F1AB0B6-DBEE-9D4E-3BF3-CC436DA4A31D}"/>
              </a:ext>
            </a:extLst>
          </p:cNvPr>
          <p:cNvSpPr txBox="1"/>
          <p:nvPr/>
        </p:nvSpPr>
        <p:spPr>
          <a:xfrm>
            <a:off x="2510447" y="320248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72" name="TextBox 91">
            <a:extLst>
              <a:ext uri="{FF2B5EF4-FFF2-40B4-BE49-F238E27FC236}">
                <a16:creationId xmlns:a16="http://schemas.microsoft.com/office/drawing/2014/main" id="{79354992-4CC2-AD89-B3B0-9D8D1F8D85D4}"/>
              </a:ext>
            </a:extLst>
          </p:cNvPr>
          <p:cNvSpPr txBox="1"/>
          <p:nvPr/>
        </p:nvSpPr>
        <p:spPr>
          <a:xfrm>
            <a:off x="2348031" y="395239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73" name="Straight Connector 92">
            <a:extLst>
              <a:ext uri="{FF2B5EF4-FFF2-40B4-BE49-F238E27FC236}">
                <a16:creationId xmlns:a16="http://schemas.microsoft.com/office/drawing/2014/main" id="{D916B26C-1545-5D73-8A67-EC299F33442B}"/>
              </a:ext>
            </a:extLst>
          </p:cNvPr>
          <p:cNvCxnSpPr>
            <a:cxnSpLocks/>
            <a:endCxn id="15" idx="4"/>
          </p:cNvCxnSpPr>
          <p:nvPr/>
        </p:nvCxnSpPr>
        <p:spPr>
          <a:xfrm flipH="1" flipV="1">
            <a:off x="3075882" y="2419313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94">
            <a:extLst>
              <a:ext uri="{FF2B5EF4-FFF2-40B4-BE49-F238E27FC236}">
                <a16:creationId xmlns:a16="http://schemas.microsoft.com/office/drawing/2014/main" id="{EAF096FE-2707-5C11-9A13-D4C3BE5859D4}"/>
              </a:ext>
            </a:extLst>
          </p:cNvPr>
          <p:cNvCxnSpPr>
            <a:cxnSpLocks/>
            <a:endCxn id="49" idx="4"/>
          </p:cNvCxnSpPr>
          <p:nvPr/>
        </p:nvCxnSpPr>
        <p:spPr>
          <a:xfrm flipV="1">
            <a:off x="3112107" y="3679308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96">
            <a:extLst>
              <a:ext uri="{FF2B5EF4-FFF2-40B4-BE49-F238E27FC236}">
                <a16:creationId xmlns:a16="http://schemas.microsoft.com/office/drawing/2014/main" id="{34DD7AAD-007E-C6F8-7646-01AA15ADA8D1}"/>
              </a:ext>
            </a:extLst>
          </p:cNvPr>
          <p:cNvSpPr txBox="1"/>
          <p:nvPr/>
        </p:nvSpPr>
        <p:spPr>
          <a:xfrm>
            <a:off x="2844063" y="2766667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6" name="TextBox 97">
            <a:extLst>
              <a:ext uri="{FF2B5EF4-FFF2-40B4-BE49-F238E27FC236}">
                <a16:creationId xmlns:a16="http://schemas.microsoft.com/office/drawing/2014/main" id="{53196306-76FF-15C8-3B60-FEE75A8BF162}"/>
              </a:ext>
            </a:extLst>
          </p:cNvPr>
          <p:cNvSpPr txBox="1"/>
          <p:nvPr/>
        </p:nvSpPr>
        <p:spPr>
          <a:xfrm>
            <a:off x="2873823" y="3867736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77" name="TextBox 98">
            <a:extLst>
              <a:ext uri="{FF2B5EF4-FFF2-40B4-BE49-F238E27FC236}">
                <a16:creationId xmlns:a16="http://schemas.microsoft.com/office/drawing/2014/main" id="{16D3F412-91A7-0ED1-9707-9936AB728361}"/>
              </a:ext>
            </a:extLst>
          </p:cNvPr>
          <p:cNvSpPr txBox="1"/>
          <p:nvPr/>
        </p:nvSpPr>
        <p:spPr>
          <a:xfrm>
            <a:off x="5131815" y="391385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8" name="TextBox 99">
            <a:extLst>
              <a:ext uri="{FF2B5EF4-FFF2-40B4-BE49-F238E27FC236}">
                <a16:creationId xmlns:a16="http://schemas.microsoft.com/office/drawing/2014/main" id="{0DC244ED-0966-B47A-5763-A2EDF850E613}"/>
              </a:ext>
            </a:extLst>
          </p:cNvPr>
          <p:cNvSpPr txBox="1"/>
          <p:nvPr/>
        </p:nvSpPr>
        <p:spPr>
          <a:xfrm>
            <a:off x="4535663" y="438678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79" name="TextBox 14">
            <a:extLst>
              <a:ext uri="{FF2B5EF4-FFF2-40B4-BE49-F238E27FC236}">
                <a16:creationId xmlns:a16="http://schemas.microsoft.com/office/drawing/2014/main" id="{CDB55BE7-FB78-70F6-11C6-4A5CD32FF75A}"/>
              </a:ext>
            </a:extLst>
          </p:cNvPr>
          <p:cNvSpPr txBox="1"/>
          <p:nvPr/>
        </p:nvSpPr>
        <p:spPr>
          <a:xfrm>
            <a:off x="4626776" y="2299789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80" name="TextBox 15">
            <a:extLst>
              <a:ext uri="{FF2B5EF4-FFF2-40B4-BE49-F238E27FC236}">
                <a16:creationId xmlns:a16="http://schemas.microsoft.com/office/drawing/2014/main" id="{7B254B2B-B55C-85D0-8911-39B6D46947DA}"/>
              </a:ext>
            </a:extLst>
          </p:cNvPr>
          <p:cNvSpPr txBox="1"/>
          <p:nvPr/>
        </p:nvSpPr>
        <p:spPr>
          <a:xfrm>
            <a:off x="6372200" y="4077078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4738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28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15695C06-D2C6-E1F3-5C15-9F264B4334A6}"/>
              </a:ext>
            </a:extLst>
          </p:cNvPr>
          <p:cNvSpPr txBox="1"/>
          <p:nvPr/>
        </p:nvSpPr>
        <p:spPr>
          <a:xfrm>
            <a:off x="3998768" y="2132856"/>
            <a:ext cx="11464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500" dirty="0"/>
              <a:t>DEMO</a:t>
            </a:r>
          </a:p>
        </p:txBody>
      </p:sp>
      <p:pic>
        <p:nvPicPr>
          <p:cNvPr id="10" name="Afbeelding 9">
            <a:hlinkClick r:id="rId2"/>
            <a:extLst>
              <a:ext uri="{FF2B5EF4-FFF2-40B4-BE49-F238E27FC236}">
                <a16:creationId xmlns:a16="http://schemas.microsoft.com/office/drawing/2014/main" id="{E005EBCC-2E83-7A04-68FF-88A0CD3F31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95" y="2609916"/>
            <a:ext cx="1841421" cy="184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066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397" y="1604219"/>
            <a:ext cx="7391400" cy="838200"/>
          </a:xfrm>
        </p:spPr>
        <p:txBody>
          <a:bodyPr/>
          <a:lstStyle/>
          <a:p>
            <a:r>
              <a:rPr lang="nl-NL" dirty="0"/>
              <a:t>How </a:t>
            </a:r>
            <a:r>
              <a:rPr lang="nl-NL" dirty="0" err="1"/>
              <a:t>can</a:t>
            </a:r>
            <a:r>
              <a:rPr lang="nl-NL" dirty="0"/>
              <a:t> we </a:t>
            </a:r>
            <a:r>
              <a:rPr lang="nl-NL" dirty="0" err="1"/>
              <a:t>improve</a:t>
            </a:r>
            <a:r>
              <a:rPr lang="nl-NL" dirty="0"/>
              <a:t> Dijkstra’s </a:t>
            </a:r>
            <a:r>
              <a:rPr lang="nl-NL" dirty="0" err="1"/>
              <a:t>algorithm</a:t>
            </a:r>
            <a:r>
              <a:rPr lang="nl-NL" dirty="0"/>
              <a:t> (in </a:t>
            </a:r>
            <a:r>
              <a:rPr lang="nl-NL" dirty="0" err="1"/>
              <a:t>terms</a:t>
            </a:r>
            <a:r>
              <a:rPr lang="nl-NL" dirty="0"/>
              <a:t> of speed)?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EF9C4-E16B-A94F-A2DB-AC99FDAD8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397" y="2528900"/>
            <a:ext cx="7391400" cy="1224136"/>
          </a:xfrm>
        </p:spPr>
        <p:txBody>
          <a:bodyPr/>
          <a:lstStyle/>
          <a:p>
            <a:endParaRPr lang="nl-NL" dirty="0"/>
          </a:p>
          <a:p>
            <a:pPr marL="0" indent="0">
              <a:buNone/>
            </a:pPr>
            <a:r>
              <a:rPr lang="nl-NL" sz="2400" dirty="0"/>
              <a:t>Take </a:t>
            </a:r>
            <a:r>
              <a:rPr lang="nl-NL" sz="2400" dirty="0" err="1"/>
              <a:t>the</a:t>
            </a:r>
            <a:r>
              <a:rPr lang="nl-NL" sz="2400" dirty="0"/>
              <a:t> </a:t>
            </a:r>
            <a:r>
              <a:rPr lang="nl-NL" sz="2400" dirty="0" err="1"/>
              <a:t>location</a:t>
            </a:r>
            <a:r>
              <a:rPr lang="nl-NL" sz="2400" dirty="0"/>
              <a:t> of </a:t>
            </a:r>
            <a:r>
              <a:rPr lang="nl-NL" sz="2400" dirty="0" err="1"/>
              <a:t>the</a:t>
            </a:r>
            <a:r>
              <a:rPr lang="nl-NL" sz="2400" dirty="0"/>
              <a:t> </a:t>
            </a:r>
            <a:r>
              <a:rPr lang="nl-NL" sz="2400" dirty="0" err="1"/>
              <a:t>destination</a:t>
            </a:r>
            <a:r>
              <a:rPr lang="nl-NL" sz="2400" dirty="0"/>
              <a:t> </a:t>
            </a:r>
            <a:r>
              <a:rPr lang="nl-NL" sz="2400" dirty="0" err="1"/>
              <a:t>into</a:t>
            </a:r>
            <a:r>
              <a:rPr lang="nl-NL" sz="2400" dirty="0"/>
              <a:t> account!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29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666A397-D051-4810-1EE4-30039A66B70F}"/>
              </a:ext>
            </a:extLst>
          </p:cNvPr>
          <p:cNvSpPr txBox="1">
            <a:spLocks/>
          </p:cNvSpPr>
          <p:nvPr/>
        </p:nvSpPr>
        <p:spPr bwMode="auto">
          <a:xfrm>
            <a:off x="673397" y="4130080"/>
            <a:ext cx="7391400" cy="1650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Wingdings 2" pitchFamily="-128" charset="2"/>
              <a:buChar char="¢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60000"/>
              <a:buFont typeface="Wingdings 2" pitchFamily="-128" charset="2"/>
              <a:buChar char="£"/>
              <a:defRPr sz="2600">
                <a:solidFill>
                  <a:schemeClr val="tx1"/>
                </a:solidFill>
                <a:latin typeface="+mn-lt"/>
              </a:defRPr>
            </a:lvl2pPr>
            <a:lvl3pPr marL="12573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"/>
              <a:defRPr sz="2000">
                <a:solidFill>
                  <a:schemeClr val="tx1"/>
                </a:solidFill>
                <a:latin typeface="+mn-lt"/>
              </a:defRPr>
            </a:lvl3pPr>
            <a:lvl4pPr marL="17145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"/>
              <a:defRPr sz="2000">
                <a:solidFill>
                  <a:schemeClr val="tx1"/>
                </a:solidFill>
                <a:latin typeface="+mn-lt"/>
              </a:defRPr>
            </a:lvl4pPr>
            <a:lvl5pPr marL="21717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5pPr>
            <a:lvl6pPr marL="26289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6pPr>
            <a:lvl7pPr marL="30861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7pPr>
            <a:lvl8pPr marL="35433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8pPr>
            <a:lvl9pPr marL="40005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nl-NL" sz="2400" kern="0" dirty="0"/>
              <a:t>For </a:t>
            </a:r>
            <a:r>
              <a:rPr lang="nl-NL" sz="2400" kern="0" dirty="0" err="1"/>
              <a:t>example</a:t>
            </a:r>
            <a:r>
              <a:rPr lang="nl-NL" sz="2400" kern="0" dirty="0"/>
              <a:t>:</a:t>
            </a:r>
          </a:p>
          <a:p>
            <a:r>
              <a:rPr lang="nl-NL" sz="2400" kern="0" dirty="0"/>
              <a:t>Bi-</a:t>
            </a:r>
            <a:r>
              <a:rPr lang="nl-NL" sz="2400" kern="0" dirty="0" err="1"/>
              <a:t>directional</a:t>
            </a:r>
            <a:r>
              <a:rPr lang="nl-NL" sz="2400" kern="0" dirty="0"/>
              <a:t> Dijkstra</a:t>
            </a:r>
          </a:p>
          <a:p>
            <a:r>
              <a:rPr lang="en-GB" sz="2400" kern="0" dirty="0"/>
              <a:t>A-star algorithm</a:t>
            </a:r>
            <a:endParaRPr lang="en-NL" sz="2400" kern="0" dirty="0"/>
          </a:p>
        </p:txBody>
      </p:sp>
    </p:spTree>
    <p:extLst>
      <p:ext uri="{BB962C8B-B14F-4D97-AF65-F5344CB8AC3E}">
        <p14:creationId xmlns:p14="http://schemas.microsoft.com/office/powerpoint/2010/main" val="130052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568" y="1124744"/>
            <a:ext cx="7274432" cy="4896544"/>
          </a:xfrm>
        </p:spPr>
        <p:txBody>
          <a:bodyPr/>
          <a:lstStyle/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  <a:p>
            <a:r>
              <a:rPr lang="nl-NL" sz="2400" dirty="0" err="1"/>
              <a:t>What</a:t>
            </a:r>
            <a:r>
              <a:rPr lang="nl-NL" sz="2400" dirty="0"/>
              <a:t> is </a:t>
            </a:r>
            <a:r>
              <a:rPr lang="nl-NL" sz="2400" dirty="0" err="1"/>
              <a:t>the</a:t>
            </a:r>
            <a:r>
              <a:rPr lang="nl-NL" sz="2400" dirty="0"/>
              <a:t> </a:t>
            </a:r>
            <a:r>
              <a:rPr lang="nl-NL" sz="2400" dirty="0" err="1"/>
              <a:t>shortest</a:t>
            </a:r>
            <a:r>
              <a:rPr lang="nl-NL" sz="2400" dirty="0"/>
              <a:t> route </a:t>
            </a:r>
            <a:r>
              <a:rPr lang="nl-NL" sz="2400" dirty="0" err="1"/>
              <a:t>from</a:t>
            </a:r>
            <a:r>
              <a:rPr lang="nl-NL" sz="2400" dirty="0"/>
              <a:t> start </a:t>
            </a:r>
            <a:r>
              <a:rPr lang="nl-NL" sz="2400" dirty="0" err="1"/>
              <a:t>to</a:t>
            </a:r>
            <a:r>
              <a:rPr lang="nl-NL" sz="2400" dirty="0"/>
              <a:t> finish?</a:t>
            </a:r>
          </a:p>
          <a:p>
            <a:r>
              <a:rPr lang="nl-NL" sz="2400" dirty="0"/>
              <a:t>Dijkstra’s </a:t>
            </a:r>
            <a:r>
              <a:rPr lang="nl-NL" sz="2400" dirty="0" err="1"/>
              <a:t>algorithm</a:t>
            </a:r>
            <a:r>
              <a:rPr lang="nl-NL" sz="2400" dirty="0"/>
              <a:t>!</a:t>
            </a:r>
          </a:p>
          <a:p>
            <a:endParaRPr lang="nl-NL" sz="2000" dirty="0"/>
          </a:p>
          <a:p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3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2" name="Flowchart: Connector 5">
            <a:extLst>
              <a:ext uri="{FF2B5EF4-FFF2-40B4-BE49-F238E27FC236}">
                <a16:creationId xmlns:a16="http://schemas.microsoft.com/office/drawing/2014/main" id="{BE53B7B9-2B42-30A3-F005-B511AA3D0AD5}"/>
              </a:ext>
            </a:extLst>
          </p:cNvPr>
          <p:cNvSpPr/>
          <p:nvPr/>
        </p:nvSpPr>
        <p:spPr>
          <a:xfrm>
            <a:off x="1108429" y="26735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3" name="Flowchart: Connector 6">
            <a:extLst>
              <a:ext uri="{FF2B5EF4-FFF2-40B4-BE49-F238E27FC236}">
                <a16:creationId xmlns:a16="http://schemas.microsoft.com/office/drawing/2014/main" id="{BD7BA3D3-7C2B-C722-1CF6-85E33AFC4592}"/>
              </a:ext>
            </a:extLst>
          </p:cNvPr>
          <p:cNvSpPr/>
          <p:nvPr/>
        </p:nvSpPr>
        <p:spPr>
          <a:xfrm>
            <a:off x="1967158" y="142879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5" name="Flowchart: Connector 8">
            <a:extLst>
              <a:ext uri="{FF2B5EF4-FFF2-40B4-BE49-F238E27FC236}">
                <a16:creationId xmlns:a16="http://schemas.microsoft.com/office/drawing/2014/main" id="{138CC350-3D66-0C72-B2B0-A3C219CAD54E}"/>
              </a:ext>
            </a:extLst>
          </p:cNvPr>
          <p:cNvSpPr/>
          <p:nvPr/>
        </p:nvSpPr>
        <p:spPr>
          <a:xfrm>
            <a:off x="3495008" y="20515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7" name="Flowchart: Connector 9">
            <a:extLst>
              <a:ext uri="{FF2B5EF4-FFF2-40B4-BE49-F238E27FC236}">
                <a16:creationId xmlns:a16="http://schemas.microsoft.com/office/drawing/2014/main" id="{B84EECFB-E527-BABD-A6E2-941F799BA9F3}"/>
              </a:ext>
            </a:extLst>
          </p:cNvPr>
          <p:cNvSpPr/>
          <p:nvPr/>
        </p:nvSpPr>
        <p:spPr>
          <a:xfrm>
            <a:off x="2013017" y="2688790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8" name="Flowchart: Connector 10">
            <a:extLst>
              <a:ext uri="{FF2B5EF4-FFF2-40B4-BE49-F238E27FC236}">
                <a16:creationId xmlns:a16="http://schemas.microsoft.com/office/drawing/2014/main" id="{1293426D-E046-B85E-F6A4-DCD3F0CEFD3C}"/>
              </a:ext>
            </a:extLst>
          </p:cNvPr>
          <p:cNvSpPr/>
          <p:nvPr/>
        </p:nvSpPr>
        <p:spPr>
          <a:xfrm>
            <a:off x="3495008" y="3366946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9" name="Flowchart: Connector 13">
            <a:extLst>
              <a:ext uri="{FF2B5EF4-FFF2-40B4-BE49-F238E27FC236}">
                <a16:creationId xmlns:a16="http://schemas.microsoft.com/office/drawing/2014/main" id="{193D115E-08CA-6F6E-C88C-04C514E9E1CC}"/>
              </a:ext>
            </a:extLst>
          </p:cNvPr>
          <p:cNvSpPr/>
          <p:nvPr/>
        </p:nvSpPr>
        <p:spPr>
          <a:xfrm>
            <a:off x="5090865" y="33856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70" name="Straight Connector 16">
            <a:extLst>
              <a:ext uri="{FF2B5EF4-FFF2-40B4-BE49-F238E27FC236}">
                <a16:creationId xmlns:a16="http://schemas.microsoft.com/office/drawing/2014/main" id="{0EE2CE16-BFBA-327D-6772-0EB4ABD0E7DD}"/>
              </a:ext>
            </a:extLst>
          </p:cNvPr>
          <p:cNvCxnSpPr>
            <a:cxnSpLocks/>
            <a:stCxn id="62" idx="7"/>
            <a:endCxn id="63" idx="3"/>
          </p:cNvCxnSpPr>
          <p:nvPr/>
        </p:nvCxnSpPr>
        <p:spPr>
          <a:xfrm flipV="1">
            <a:off x="1403108" y="17210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17">
            <a:extLst>
              <a:ext uri="{FF2B5EF4-FFF2-40B4-BE49-F238E27FC236}">
                <a16:creationId xmlns:a16="http://schemas.microsoft.com/office/drawing/2014/main" id="{34F4D6A7-80D7-6053-F9C2-2DE384F16838}"/>
              </a:ext>
            </a:extLst>
          </p:cNvPr>
          <p:cNvCxnSpPr>
            <a:cxnSpLocks/>
            <a:stCxn id="62" idx="6"/>
            <a:endCxn id="67" idx="2"/>
          </p:cNvCxnSpPr>
          <p:nvPr/>
        </p:nvCxnSpPr>
        <p:spPr>
          <a:xfrm>
            <a:off x="1453664" y="2844765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19">
            <a:extLst>
              <a:ext uri="{FF2B5EF4-FFF2-40B4-BE49-F238E27FC236}">
                <a16:creationId xmlns:a16="http://schemas.microsoft.com/office/drawing/2014/main" id="{77552004-4F77-B1C6-2E13-6A1B4FD7607C}"/>
              </a:ext>
            </a:extLst>
          </p:cNvPr>
          <p:cNvCxnSpPr>
            <a:stCxn id="63" idx="5"/>
            <a:endCxn id="65" idx="1"/>
          </p:cNvCxnSpPr>
          <p:nvPr/>
        </p:nvCxnSpPr>
        <p:spPr>
          <a:xfrm>
            <a:off x="2261837" y="17210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23">
            <a:extLst>
              <a:ext uri="{FF2B5EF4-FFF2-40B4-BE49-F238E27FC236}">
                <a16:creationId xmlns:a16="http://schemas.microsoft.com/office/drawing/2014/main" id="{AB8CE387-66C1-5A7D-695F-DA6C86BBDF78}"/>
              </a:ext>
            </a:extLst>
          </p:cNvPr>
          <p:cNvCxnSpPr>
            <a:stCxn id="67" idx="7"/>
            <a:endCxn id="65" idx="3"/>
          </p:cNvCxnSpPr>
          <p:nvPr/>
        </p:nvCxnSpPr>
        <p:spPr>
          <a:xfrm flipV="1">
            <a:off x="2307691" y="2343836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24">
            <a:extLst>
              <a:ext uri="{FF2B5EF4-FFF2-40B4-BE49-F238E27FC236}">
                <a16:creationId xmlns:a16="http://schemas.microsoft.com/office/drawing/2014/main" id="{03437969-4705-0958-0F0F-10AED9FCEC1C}"/>
              </a:ext>
            </a:extLst>
          </p:cNvPr>
          <p:cNvCxnSpPr>
            <a:stCxn id="67" idx="5"/>
            <a:endCxn id="68" idx="2"/>
          </p:cNvCxnSpPr>
          <p:nvPr/>
        </p:nvCxnSpPr>
        <p:spPr>
          <a:xfrm>
            <a:off x="2307693" y="29810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25">
            <a:extLst>
              <a:ext uri="{FF2B5EF4-FFF2-40B4-BE49-F238E27FC236}">
                <a16:creationId xmlns:a16="http://schemas.microsoft.com/office/drawing/2014/main" id="{350614D1-1184-ADA7-CD7F-AD05CBC56729}"/>
              </a:ext>
            </a:extLst>
          </p:cNvPr>
          <p:cNvCxnSpPr>
            <a:cxnSpLocks/>
            <a:stCxn id="65" idx="4"/>
            <a:endCxn id="68" idx="0"/>
          </p:cNvCxnSpPr>
          <p:nvPr/>
        </p:nvCxnSpPr>
        <p:spPr>
          <a:xfrm>
            <a:off x="3667621" y="23939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29">
            <a:extLst>
              <a:ext uri="{FF2B5EF4-FFF2-40B4-BE49-F238E27FC236}">
                <a16:creationId xmlns:a16="http://schemas.microsoft.com/office/drawing/2014/main" id="{93247432-4B37-11FD-E5AA-9789578BC06E}"/>
              </a:ext>
            </a:extLst>
          </p:cNvPr>
          <p:cNvCxnSpPr>
            <a:stCxn id="69" idx="2"/>
            <a:endCxn id="65" idx="6"/>
          </p:cNvCxnSpPr>
          <p:nvPr/>
        </p:nvCxnSpPr>
        <p:spPr>
          <a:xfrm flipH="1" flipV="1">
            <a:off x="3840239" y="2222762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31">
            <a:extLst>
              <a:ext uri="{FF2B5EF4-FFF2-40B4-BE49-F238E27FC236}">
                <a16:creationId xmlns:a16="http://schemas.microsoft.com/office/drawing/2014/main" id="{2ECF030F-D415-9EDF-6E73-58C3432502E2}"/>
              </a:ext>
            </a:extLst>
          </p:cNvPr>
          <p:cNvCxnSpPr>
            <a:cxnSpLocks/>
            <a:stCxn id="68" idx="6"/>
            <a:endCxn id="69" idx="2"/>
          </p:cNvCxnSpPr>
          <p:nvPr/>
        </p:nvCxnSpPr>
        <p:spPr>
          <a:xfrm>
            <a:off x="3840239" y="35381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32">
            <a:extLst>
              <a:ext uri="{FF2B5EF4-FFF2-40B4-BE49-F238E27FC236}">
                <a16:creationId xmlns:a16="http://schemas.microsoft.com/office/drawing/2014/main" id="{A1192A73-9E2F-F9E9-AC33-566EDF742E17}"/>
              </a:ext>
            </a:extLst>
          </p:cNvPr>
          <p:cNvSpPr txBox="1"/>
          <p:nvPr/>
        </p:nvSpPr>
        <p:spPr>
          <a:xfrm>
            <a:off x="1392631" y="19832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94" name="TextBox 33">
            <a:extLst>
              <a:ext uri="{FF2B5EF4-FFF2-40B4-BE49-F238E27FC236}">
                <a16:creationId xmlns:a16="http://schemas.microsoft.com/office/drawing/2014/main" id="{C5B9ADE9-C20C-F96F-B4B6-1CAB6ABB3F38}"/>
              </a:ext>
            </a:extLst>
          </p:cNvPr>
          <p:cNvSpPr txBox="1"/>
          <p:nvPr/>
        </p:nvSpPr>
        <p:spPr>
          <a:xfrm>
            <a:off x="2779735" y="16088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5" name="TextBox 36">
            <a:extLst>
              <a:ext uri="{FF2B5EF4-FFF2-40B4-BE49-F238E27FC236}">
                <a16:creationId xmlns:a16="http://schemas.microsoft.com/office/drawing/2014/main" id="{BADA0C1B-29BC-F324-0139-8FA3250FE126}"/>
              </a:ext>
            </a:extLst>
          </p:cNvPr>
          <p:cNvSpPr txBox="1"/>
          <p:nvPr/>
        </p:nvSpPr>
        <p:spPr>
          <a:xfrm>
            <a:off x="2700054" y="22498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6" name="TextBox 39">
            <a:extLst>
              <a:ext uri="{FF2B5EF4-FFF2-40B4-BE49-F238E27FC236}">
                <a16:creationId xmlns:a16="http://schemas.microsoft.com/office/drawing/2014/main" id="{A661E8E3-8750-FF95-627C-8098135E2304}"/>
              </a:ext>
            </a:extLst>
          </p:cNvPr>
          <p:cNvSpPr txBox="1"/>
          <p:nvPr/>
        </p:nvSpPr>
        <p:spPr>
          <a:xfrm>
            <a:off x="3396430" y="277316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7" name="TextBox 40">
            <a:extLst>
              <a:ext uri="{FF2B5EF4-FFF2-40B4-BE49-F238E27FC236}">
                <a16:creationId xmlns:a16="http://schemas.microsoft.com/office/drawing/2014/main" id="{BEF96D4E-80C0-C135-9752-19F7500078A2}"/>
              </a:ext>
            </a:extLst>
          </p:cNvPr>
          <p:cNvSpPr txBox="1"/>
          <p:nvPr/>
        </p:nvSpPr>
        <p:spPr>
          <a:xfrm>
            <a:off x="2599854" y="352744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8" name="TextBox 43">
            <a:extLst>
              <a:ext uri="{FF2B5EF4-FFF2-40B4-BE49-F238E27FC236}">
                <a16:creationId xmlns:a16="http://schemas.microsoft.com/office/drawing/2014/main" id="{06347C48-9F99-05C5-546A-6877EC335991}"/>
              </a:ext>
            </a:extLst>
          </p:cNvPr>
          <p:cNvSpPr txBox="1"/>
          <p:nvPr/>
        </p:nvSpPr>
        <p:spPr>
          <a:xfrm>
            <a:off x="2675717" y="2905160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9" name="TextBox 47">
            <a:extLst>
              <a:ext uri="{FF2B5EF4-FFF2-40B4-BE49-F238E27FC236}">
                <a16:creationId xmlns:a16="http://schemas.microsoft.com/office/drawing/2014/main" id="{A4AFFB85-DC0B-C7A3-ACF3-686CFC62935B}"/>
              </a:ext>
            </a:extLst>
          </p:cNvPr>
          <p:cNvSpPr txBox="1"/>
          <p:nvPr/>
        </p:nvSpPr>
        <p:spPr>
          <a:xfrm>
            <a:off x="4542759" y="27747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00" name="Flowchart: Connector 65">
            <a:extLst>
              <a:ext uri="{FF2B5EF4-FFF2-40B4-BE49-F238E27FC236}">
                <a16:creationId xmlns:a16="http://schemas.microsoft.com/office/drawing/2014/main" id="{CC901B1D-2C71-26C3-EF3E-DFDD20EC7F7E}"/>
              </a:ext>
            </a:extLst>
          </p:cNvPr>
          <p:cNvSpPr/>
          <p:nvPr/>
        </p:nvSpPr>
        <p:spPr>
          <a:xfrm>
            <a:off x="2013017" y="380663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101" name="Straight Connector 66">
            <a:extLst>
              <a:ext uri="{FF2B5EF4-FFF2-40B4-BE49-F238E27FC236}">
                <a16:creationId xmlns:a16="http://schemas.microsoft.com/office/drawing/2014/main" id="{4DCC4517-5370-FAD1-A501-A74CC2D4F93E}"/>
              </a:ext>
            </a:extLst>
          </p:cNvPr>
          <p:cNvCxnSpPr>
            <a:cxnSpLocks/>
            <a:endCxn id="100" idx="1"/>
          </p:cNvCxnSpPr>
          <p:nvPr/>
        </p:nvCxnSpPr>
        <p:spPr>
          <a:xfrm>
            <a:off x="1392636" y="2977778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76">
            <a:extLst>
              <a:ext uri="{FF2B5EF4-FFF2-40B4-BE49-F238E27FC236}">
                <a16:creationId xmlns:a16="http://schemas.microsoft.com/office/drawing/2014/main" id="{EF43C69E-5A4F-8323-A59C-B80E01605284}"/>
              </a:ext>
            </a:extLst>
          </p:cNvPr>
          <p:cNvCxnSpPr>
            <a:cxnSpLocks/>
            <a:stCxn id="100" idx="6"/>
            <a:endCxn id="68" idx="2"/>
          </p:cNvCxnSpPr>
          <p:nvPr/>
        </p:nvCxnSpPr>
        <p:spPr>
          <a:xfrm flipV="1">
            <a:off x="2358250" y="35381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82">
            <a:extLst>
              <a:ext uri="{FF2B5EF4-FFF2-40B4-BE49-F238E27FC236}">
                <a16:creationId xmlns:a16="http://schemas.microsoft.com/office/drawing/2014/main" id="{6E4F4EB3-116D-EFB0-C5A8-2445D40B0D21}"/>
              </a:ext>
            </a:extLst>
          </p:cNvPr>
          <p:cNvCxnSpPr>
            <a:cxnSpLocks/>
            <a:stCxn id="100" idx="6"/>
            <a:endCxn id="69" idx="2"/>
          </p:cNvCxnSpPr>
          <p:nvPr/>
        </p:nvCxnSpPr>
        <p:spPr>
          <a:xfrm flipV="1">
            <a:off x="2358254" y="3556874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90">
            <a:extLst>
              <a:ext uri="{FF2B5EF4-FFF2-40B4-BE49-F238E27FC236}">
                <a16:creationId xmlns:a16="http://schemas.microsoft.com/office/drawing/2014/main" id="{0D475FE4-B17E-8A9F-9460-E4B44A6EC0E5}"/>
              </a:ext>
            </a:extLst>
          </p:cNvPr>
          <p:cNvSpPr txBox="1"/>
          <p:nvPr/>
        </p:nvSpPr>
        <p:spPr>
          <a:xfrm>
            <a:off x="1574343" y="2554412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5" name="TextBox 91">
            <a:extLst>
              <a:ext uri="{FF2B5EF4-FFF2-40B4-BE49-F238E27FC236}">
                <a16:creationId xmlns:a16="http://schemas.microsoft.com/office/drawing/2014/main" id="{3E8211E9-6A9D-6B2A-B365-9DE3051DF017}"/>
              </a:ext>
            </a:extLst>
          </p:cNvPr>
          <p:cNvSpPr txBox="1"/>
          <p:nvPr/>
        </p:nvSpPr>
        <p:spPr>
          <a:xfrm>
            <a:off x="1411927" y="3304322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6" name="Straight Connector 92">
            <a:extLst>
              <a:ext uri="{FF2B5EF4-FFF2-40B4-BE49-F238E27FC236}">
                <a16:creationId xmlns:a16="http://schemas.microsoft.com/office/drawing/2014/main" id="{7A8564B9-0249-E759-6C8B-858AB06CC302}"/>
              </a:ext>
            </a:extLst>
          </p:cNvPr>
          <p:cNvCxnSpPr>
            <a:cxnSpLocks/>
            <a:endCxn id="63" idx="4"/>
          </p:cNvCxnSpPr>
          <p:nvPr/>
        </p:nvCxnSpPr>
        <p:spPr>
          <a:xfrm flipH="1" flipV="1">
            <a:off x="2139778" y="1771241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94">
            <a:extLst>
              <a:ext uri="{FF2B5EF4-FFF2-40B4-BE49-F238E27FC236}">
                <a16:creationId xmlns:a16="http://schemas.microsoft.com/office/drawing/2014/main" id="{ADC5D138-FADB-6762-AD76-AE77BE6CF029}"/>
              </a:ext>
            </a:extLst>
          </p:cNvPr>
          <p:cNvCxnSpPr>
            <a:cxnSpLocks/>
            <a:endCxn id="67" idx="4"/>
          </p:cNvCxnSpPr>
          <p:nvPr/>
        </p:nvCxnSpPr>
        <p:spPr>
          <a:xfrm flipV="1">
            <a:off x="2176003" y="3031236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96">
            <a:extLst>
              <a:ext uri="{FF2B5EF4-FFF2-40B4-BE49-F238E27FC236}">
                <a16:creationId xmlns:a16="http://schemas.microsoft.com/office/drawing/2014/main" id="{4AE3F40D-F82D-853C-D5C9-7A9B3315115F}"/>
              </a:ext>
            </a:extLst>
          </p:cNvPr>
          <p:cNvSpPr txBox="1"/>
          <p:nvPr/>
        </p:nvSpPr>
        <p:spPr>
          <a:xfrm>
            <a:off x="1907959" y="21185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9" name="TextBox 97">
            <a:extLst>
              <a:ext uri="{FF2B5EF4-FFF2-40B4-BE49-F238E27FC236}">
                <a16:creationId xmlns:a16="http://schemas.microsoft.com/office/drawing/2014/main" id="{6E059266-7040-50F6-3BD0-771ACA12A4BF}"/>
              </a:ext>
            </a:extLst>
          </p:cNvPr>
          <p:cNvSpPr txBox="1"/>
          <p:nvPr/>
        </p:nvSpPr>
        <p:spPr>
          <a:xfrm>
            <a:off x="1937719" y="3219664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10" name="TextBox 98">
            <a:extLst>
              <a:ext uri="{FF2B5EF4-FFF2-40B4-BE49-F238E27FC236}">
                <a16:creationId xmlns:a16="http://schemas.microsoft.com/office/drawing/2014/main" id="{D3DB611A-0D9D-6D91-B40B-3EE50D5B2E3F}"/>
              </a:ext>
            </a:extLst>
          </p:cNvPr>
          <p:cNvSpPr txBox="1"/>
          <p:nvPr/>
        </p:nvSpPr>
        <p:spPr>
          <a:xfrm>
            <a:off x="4195711" y="326577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1" name="TextBox 99">
            <a:extLst>
              <a:ext uri="{FF2B5EF4-FFF2-40B4-BE49-F238E27FC236}">
                <a16:creationId xmlns:a16="http://schemas.microsoft.com/office/drawing/2014/main" id="{8723C00E-0284-A4BC-0650-140B614E7787}"/>
              </a:ext>
            </a:extLst>
          </p:cNvPr>
          <p:cNvSpPr txBox="1"/>
          <p:nvPr/>
        </p:nvSpPr>
        <p:spPr>
          <a:xfrm>
            <a:off x="3599559" y="37387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12" name="TextBox 14">
            <a:extLst>
              <a:ext uri="{FF2B5EF4-FFF2-40B4-BE49-F238E27FC236}">
                <a16:creationId xmlns:a16="http://schemas.microsoft.com/office/drawing/2014/main" id="{43AAE5C5-9B5D-406C-F892-C2E9837A8A98}"/>
              </a:ext>
            </a:extLst>
          </p:cNvPr>
          <p:cNvSpPr txBox="1"/>
          <p:nvPr/>
        </p:nvSpPr>
        <p:spPr>
          <a:xfrm>
            <a:off x="539552" y="270892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113" name="TextBox 15">
            <a:extLst>
              <a:ext uri="{FF2B5EF4-FFF2-40B4-BE49-F238E27FC236}">
                <a16:creationId xmlns:a16="http://schemas.microsoft.com/office/drawing/2014/main" id="{2411E1B5-71D9-A090-2364-EB6E7D44DCDD}"/>
              </a:ext>
            </a:extLst>
          </p:cNvPr>
          <p:cNvSpPr txBox="1"/>
          <p:nvPr/>
        </p:nvSpPr>
        <p:spPr>
          <a:xfrm>
            <a:off x="5436096" y="3429006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87069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49" y="1113285"/>
            <a:ext cx="7391400" cy="838200"/>
          </a:xfrm>
        </p:spPr>
        <p:txBody>
          <a:bodyPr/>
          <a:lstStyle/>
          <a:p>
            <a:r>
              <a:rPr lang="nl-NL" dirty="0"/>
              <a:t>Bi-</a:t>
            </a:r>
            <a:r>
              <a:rPr lang="nl-NL" dirty="0" err="1"/>
              <a:t>directional</a:t>
            </a:r>
            <a:r>
              <a:rPr lang="nl-NL" dirty="0"/>
              <a:t> Dijkstra </a:t>
            </a:r>
            <a:r>
              <a:rPr lang="nl-NL" b="0" dirty="0"/>
              <a:t>(“=” </a:t>
            </a:r>
            <a:r>
              <a:rPr lang="nl-NL" b="0" dirty="0" err="1"/>
              <a:t>two-sided</a:t>
            </a:r>
            <a:r>
              <a:rPr lang="nl-NL" b="0" dirty="0"/>
              <a:t>)</a:t>
            </a:r>
            <a:endParaRPr lang="en-NL" b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30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99874F3-CCD1-FAA2-5D16-46A646B6F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649" y="1857779"/>
            <a:ext cx="7391400" cy="3048743"/>
          </a:xfrm>
        </p:spPr>
        <p:txBody>
          <a:bodyPr/>
          <a:lstStyle/>
          <a:p>
            <a:r>
              <a:rPr lang="en-GB" sz="2400" dirty="0"/>
              <a:t>Idea: run Dijkstra’s algorithm twice, with</a:t>
            </a:r>
            <a:br>
              <a:rPr lang="en-GB" sz="2400" dirty="0"/>
            </a:br>
            <a:endParaRPr lang="en-GB" sz="2400" dirty="0"/>
          </a:p>
          <a:p>
            <a:pPr marL="0" indent="0">
              <a:buNone/>
            </a:pPr>
            <a:r>
              <a:rPr lang="en-GB" sz="2400" dirty="0"/>
              <a:t>    - origin as starting node</a:t>
            </a:r>
          </a:p>
          <a:p>
            <a:pPr marL="0" indent="0">
              <a:buNone/>
            </a:pPr>
            <a:r>
              <a:rPr lang="en-GB" sz="2400" dirty="0"/>
              <a:t>    - destination as starting node</a:t>
            </a:r>
            <a:br>
              <a:rPr lang="en-GB" sz="2400" dirty="0"/>
            </a:br>
            <a:endParaRPr lang="en-GB" sz="2400" dirty="0"/>
          </a:p>
          <a:p>
            <a:pPr marL="0" indent="0">
              <a:buNone/>
            </a:pPr>
            <a:r>
              <a:rPr lang="nl-NL" sz="2400" dirty="0"/>
              <a:t>    Stop </a:t>
            </a:r>
            <a:r>
              <a:rPr lang="nl-NL" sz="2400" dirty="0" err="1"/>
              <a:t>when</a:t>
            </a:r>
            <a:r>
              <a:rPr lang="nl-NL" sz="2400" dirty="0"/>
              <a:t> </a:t>
            </a:r>
            <a:r>
              <a:rPr lang="nl-NL" sz="2400" dirty="0" err="1"/>
              <a:t>they</a:t>
            </a:r>
            <a:r>
              <a:rPr lang="nl-NL" sz="2400" dirty="0"/>
              <a:t> ‘meet’.</a:t>
            </a:r>
            <a:endParaRPr lang="en-NL" sz="2400" dirty="0"/>
          </a:p>
        </p:txBody>
      </p:sp>
    </p:spTree>
    <p:extLst>
      <p:ext uri="{BB962C8B-B14F-4D97-AF65-F5344CB8AC3E}">
        <p14:creationId xmlns:p14="http://schemas.microsoft.com/office/powerpoint/2010/main" val="205993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31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15695C06-D2C6-E1F3-5C15-9F264B4334A6}"/>
              </a:ext>
            </a:extLst>
          </p:cNvPr>
          <p:cNvSpPr txBox="1"/>
          <p:nvPr/>
        </p:nvSpPr>
        <p:spPr>
          <a:xfrm>
            <a:off x="3998768" y="2132856"/>
            <a:ext cx="11464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500" dirty="0"/>
              <a:t>DEMO</a:t>
            </a:r>
          </a:p>
        </p:txBody>
      </p:sp>
      <p:pic>
        <p:nvPicPr>
          <p:cNvPr id="10" name="Afbeelding 9">
            <a:hlinkClick r:id="rId2"/>
            <a:extLst>
              <a:ext uri="{FF2B5EF4-FFF2-40B4-BE49-F238E27FC236}">
                <a16:creationId xmlns:a16="http://schemas.microsoft.com/office/drawing/2014/main" id="{E005EBCC-2E83-7A04-68FF-88A0CD3F31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95" y="2609916"/>
            <a:ext cx="1841421" cy="184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95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32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/>
        </p:nvGraphicFramePr>
        <p:xfrm>
          <a:off x="1536811" y="3823595"/>
          <a:ext cx="6347743" cy="23240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40525474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33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385989"/>
              </p:ext>
            </p:extLst>
          </p:nvPr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978421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</p:spTree>
    <p:extLst>
      <p:ext uri="{BB962C8B-B14F-4D97-AF65-F5344CB8AC3E}">
        <p14:creationId xmlns:p14="http://schemas.microsoft.com/office/powerpoint/2010/main" val="38557873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34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027874"/>
              </p:ext>
            </p:extLst>
          </p:nvPr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/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</p:spTree>
    <p:extLst>
      <p:ext uri="{BB962C8B-B14F-4D97-AF65-F5344CB8AC3E}">
        <p14:creationId xmlns:p14="http://schemas.microsoft.com/office/powerpoint/2010/main" val="25035320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35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38543"/>
              </p:ext>
            </p:extLst>
          </p:nvPr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/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</p:spTree>
    <p:extLst>
      <p:ext uri="{BB962C8B-B14F-4D97-AF65-F5344CB8AC3E}">
        <p14:creationId xmlns:p14="http://schemas.microsoft.com/office/powerpoint/2010/main" val="38817337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36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/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764825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</p:spTree>
    <p:extLst>
      <p:ext uri="{BB962C8B-B14F-4D97-AF65-F5344CB8AC3E}">
        <p14:creationId xmlns:p14="http://schemas.microsoft.com/office/powerpoint/2010/main" val="1476020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37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/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548347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</p:spTree>
    <p:extLst>
      <p:ext uri="{BB962C8B-B14F-4D97-AF65-F5344CB8AC3E}">
        <p14:creationId xmlns:p14="http://schemas.microsoft.com/office/powerpoint/2010/main" val="41268829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38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654931"/>
              </p:ext>
            </p:extLst>
          </p:nvPr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980824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2E19508-3FED-F847-20A7-6516237AA415}"/>
              </a:ext>
            </a:extLst>
          </p:cNvPr>
          <p:cNvSpPr txBox="1"/>
          <p:nvPr/>
        </p:nvSpPr>
        <p:spPr>
          <a:xfrm>
            <a:off x="6228184" y="1162961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15 (s → C → f)</a:t>
            </a:r>
          </a:p>
        </p:txBody>
      </p:sp>
    </p:spTree>
    <p:extLst>
      <p:ext uri="{BB962C8B-B14F-4D97-AF65-F5344CB8AC3E}">
        <p14:creationId xmlns:p14="http://schemas.microsoft.com/office/powerpoint/2010/main" val="17013429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39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499294"/>
              </p:ext>
            </p:extLst>
          </p:nvPr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354916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2E19508-3FED-F847-20A7-6516237AA415}"/>
              </a:ext>
            </a:extLst>
          </p:cNvPr>
          <p:cNvSpPr txBox="1"/>
          <p:nvPr/>
        </p:nvSpPr>
        <p:spPr>
          <a:xfrm>
            <a:off x="6228184" y="1162961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15 (s → C → f)</a:t>
            </a:r>
          </a:p>
        </p:txBody>
      </p:sp>
    </p:spTree>
    <p:extLst>
      <p:ext uri="{BB962C8B-B14F-4D97-AF65-F5344CB8AC3E}">
        <p14:creationId xmlns:p14="http://schemas.microsoft.com/office/powerpoint/2010/main" val="1302367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4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643061"/>
              </p:ext>
            </p:extLst>
          </p:nvPr>
        </p:nvGraphicFramePr>
        <p:xfrm>
          <a:off x="1536811" y="3823595"/>
          <a:ext cx="6347743" cy="23240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09571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40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073929"/>
              </p:ext>
            </p:extLst>
          </p:nvPr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415782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2E19508-3FED-F847-20A7-6516237AA415}"/>
              </a:ext>
            </a:extLst>
          </p:cNvPr>
          <p:cNvSpPr txBox="1"/>
          <p:nvPr/>
        </p:nvSpPr>
        <p:spPr>
          <a:xfrm>
            <a:off x="6228184" y="1162961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15 (s → C → f)</a:t>
            </a:r>
          </a:p>
        </p:txBody>
      </p:sp>
    </p:spTree>
    <p:extLst>
      <p:ext uri="{BB962C8B-B14F-4D97-AF65-F5344CB8AC3E}">
        <p14:creationId xmlns:p14="http://schemas.microsoft.com/office/powerpoint/2010/main" val="8881012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41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230232"/>
              </p:ext>
            </p:extLst>
          </p:nvPr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665949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14,E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2E19508-3FED-F847-20A7-6516237AA415}"/>
              </a:ext>
            </a:extLst>
          </p:cNvPr>
          <p:cNvSpPr txBox="1"/>
          <p:nvPr/>
        </p:nvSpPr>
        <p:spPr>
          <a:xfrm>
            <a:off x="6228184" y="1162961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15 (s → C → f)</a:t>
            </a:r>
          </a:p>
        </p:txBody>
      </p:sp>
    </p:spTree>
    <p:extLst>
      <p:ext uri="{BB962C8B-B14F-4D97-AF65-F5344CB8AC3E}">
        <p14:creationId xmlns:p14="http://schemas.microsoft.com/office/powerpoint/2010/main" val="33314823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42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/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524327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14,E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2E19508-3FED-F847-20A7-6516237AA415}"/>
              </a:ext>
            </a:extLst>
          </p:cNvPr>
          <p:cNvSpPr txBox="1"/>
          <p:nvPr/>
        </p:nvSpPr>
        <p:spPr>
          <a:xfrm>
            <a:off x="6228184" y="1162961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15 (s → C → f)</a:t>
            </a:r>
          </a:p>
        </p:txBody>
      </p:sp>
    </p:spTree>
    <p:extLst>
      <p:ext uri="{BB962C8B-B14F-4D97-AF65-F5344CB8AC3E}">
        <p14:creationId xmlns:p14="http://schemas.microsoft.com/office/powerpoint/2010/main" val="32108003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43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/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/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14,E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2E19508-3FED-F847-20A7-6516237AA415}"/>
              </a:ext>
            </a:extLst>
          </p:cNvPr>
          <p:cNvSpPr txBox="1"/>
          <p:nvPr/>
        </p:nvSpPr>
        <p:spPr>
          <a:xfrm>
            <a:off x="6228184" y="1162963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12 (s → C → E → f)</a:t>
            </a:r>
          </a:p>
        </p:txBody>
      </p:sp>
    </p:spTree>
    <p:extLst>
      <p:ext uri="{BB962C8B-B14F-4D97-AF65-F5344CB8AC3E}">
        <p14:creationId xmlns:p14="http://schemas.microsoft.com/office/powerpoint/2010/main" val="40502430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44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49217"/>
              </p:ext>
            </p:extLst>
          </p:nvPr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r>
                        <a:rPr lang="en-US" sz="1500" dirty="0"/>
                        <a:t>6,B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248259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14,E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2E19508-3FED-F847-20A7-6516237AA415}"/>
              </a:ext>
            </a:extLst>
          </p:cNvPr>
          <p:cNvSpPr txBox="1"/>
          <p:nvPr/>
        </p:nvSpPr>
        <p:spPr>
          <a:xfrm>
            <a:off x="6228184" y="1162963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12 (s → C → E → f)</a:t>
            </a:r>
          </a:p>
        </p:txBody>
      </p:sp>
    </p:spTree>
    <p:extLst>
      <p:ext uri="{BB962C8B-B14F-4D97-AF65-F5344CB8AC3E}">
        <p14:creationId xmlns:p14="http://schemas.microsoft.com/office/powerpoint/2010/main" val="12743337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45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136570"/>
              </p:ext>
            </p:extLst>
          </p:nvPr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r>
                        <a:rPr lang="en-US" sz="1500" b="1" dirty="0"/>
                        <a:t>6,B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529609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14,E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2E19508-3FED-F847-20A7-6516237AA415}"/>
              </a:ext>
            </a:extLst>
          </p:cNvPr>
          <p:cNvSpPr txBox="1"/>
          <p:nvPr/>
        </p:nvSpPr>
        <p:spPr>
          <a:xfrm>
            <a:off x="6228184" y="1162963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12 (s → C → E → f)</a:t>
            </a:r>
          </a:p>
        </p:txBody>
      </p:sp>
    </p:spTree>
    <p:extLst>
      <p:ext uri="{BB962C8B-B14F-4D97-AF65-F5344CB8AC3E}">
        <p14:creationId xmlns:p14="http://schemas.microsoft.com/office/powerpoint/2010/main" val="33463773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46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167814"/>
              </p:ext>
            </p:extLst>
          </p:nvPr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r>
                        <a:rPr lang="en-US" sz="1500" b="1" dirty="0"/>
                        <a:t>6,B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35891"/>
              </p:ext>
            </p:extLst>
          </p:nvPr>
        </p:nvGraphicFramePr>
        <p:xfrm>
          <a:off x="4833743" y="4037783"/>
          <a:ext cx="3908924" cy="2529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14,E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dirty="0"/>
                        <a:t>8,D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2E19508-3FED-F847-20A7-6516237AA415}"/>
              </a:ext>
            </a:extLst>
          </p:cNvPr>
          <p:cNvSpPr txBox="1"/>
          <p:nvPr/>
        </p:nvSpPr>
        <p:spPr>
          <a:xfrm>
            <a:off x="6228184" y="1162963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12 (s → C → E → f)</a:t>
            </a:r>
          </a:p>
        </p:txBody>
      </p:sp>
    </p:spTree>
    <p:extLst>
      <p:ext uri="{BB962C8B-B14F-4D97-AF65-F5344CB8AC3E}">
        <p14:creationId xmlns:p14="http://schemas.microsoft.com/office/powerpoint/2010/main" val="18186955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47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/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r>
                        <a:rPr lang="en-US" sz="1500" b="1" dirty="0"/>
                        <a:t>6,B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777354"/>
              </p:ext>
            </p:extLst>
          </p:nvPr>
        </p:nvGraphicFramePr>
        <p:xfrm>
          <a:off x="4833743" y="4037783"/>
          <a:ext cx="3908924" cy="2529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14,E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b="1" dirty="0"/>
                        <a:t>8,D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2E19508-3FED-F847-20A7-6516237AA415}"/>
              </a:ext>
            </a:extLst>
          </p:cNvPr>
          <p:cNvSpPr txBox="1"/>
          <p:nvPr/>
        </p:nvSpPr>
        <p:spPr>
          <a:xfrm>
            <a:off x="6228184" y="1162963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12 (s → C → E → f)</a:t>
            </a:r>
          </a:p>
        </p:txBody>
      </p:sp>
    </p:spTree>
    <p:extLst>
      <p:ext uri="{BB962C8B-B14F-4D97-AF65-F5344CB8AC3E}">
        <p14:creationId xmlns:p14="http://schemas.microsoft.com/office/powerpoint/2010/main" val="28969449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48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/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r>
                        <a:rPr lang="en-US" sz="1500" b="1" dirty="0"/>
                        <a:t>6,B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/>
        </p:nvGraphicFramePr>
        <p:xfrm>
          <a:off x="4833743" y="4037783"/>
          <a:ext cx="3908924" cy="2529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14,E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b="1" dirty="0"/>
                        <a:t>8,D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2E19508-3FED-F847-20A7-6516237AA415}"/>
              </a:ext>
            </a:extLst>
          </p:cNvPr>
          <p:cNvSpPr txBox="1"/>
          <p:nvPr/>
        </p:nvSpPr>
        <p:spPr>
          <a:xfrm>
            <a:off x="6228184" y="1162963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12 (s → C → E → f)</a:t>
            </a:r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E9A11EBB-7751-81DA-A490-AF0FC01D038B}"/>
              </a:ext>
            </a:extLst>
          </p:cNvPr>
          <p:cNvSpPr/>
          <p:nvPr/>
        </p:nvSpPr>
        <p:spPr>
          <a:xfrm>
            <a:off x="395542" y="5013176"/>
            <a:ext cx="504057" cy="36004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355091CC-7A37-F6E9-A2D0-460DB8344DED}"/>
              </a:ext>
            </a:extLst>
          </p:cNvPr>
          <p:cNvSpPr/>
          <p:nvPr/>
        </p:nvSpPr>
        <p:spPr>
          <a:xfrm>
            <a:off x="4788030" y="5013176"/>
            <a:ext cx="504057" cy="36004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7698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651" y="2212472"/>
            <a:ext cx="7391400" cy="1216528"/>
          </a:xfrm>
        </p:spPr>
        <p:txBody>
          <a:bodyPr/>
          <a:lstStyle/>
          <a:p>
            <a:r>
              <a:rPr lang="nl-NL" sz="2400" dirty="0"/>
              <a:t>Claim: </a:t>
            </a:r>
            <a:r>
              <a:rPr lang="nl-NL" sz="2400" b="0" dirty="0"/>
              <a:t>we have found </a:t>
            </a:r>
            <a:r>
              <a:rPr lang="nl-NL" sz="2400" b="0" dirty="0" err="1"/>
              <a:t>the</a:t>
            </a:r>
            <a:r>
              <a:rPr lang="nl-NL" sz="2400" b="0" dirty="0"/>
              <a:t> </a:t>
            </a:r>
            <a:r>
              <a:rPr lang="nl-NL" sz="2400" b="0" dirty="0" err="1"/>
              <a:t>optimal</a:t>
            </a:r>
            <a:r>
              <a:rPr lang="nl-NL" sz="2400" b="0" dirty="0"/>
              <a:t> </a:t>
            </a:r>
            <a:r>
              <a:rPr lang="nl-NL" sz="2400" b="0" dirty="0" err="1"/>
              <a:t>path</a:t>
            </a:r>
            <a:r>
              <a:rPr lang="nl-NL" sz="2400" b="0" dirty="0"/>
              <a:t> </a:t>
            </a:r>
            <a:r>
              <a:rPr lang="nl-NL" sz="2400" b="0" dirty="0" err="1"/>
              <a:t>when</a:t>
            </a:r>
            <a:r>
              <a:rPr lang="nl-NL" sz="2400" b="0" dirty="0"/>
              <a:t> </a:t>
            </a:r>
            <a:r>
              <a:rPr lang="nl-NL" sz="2400" b="0" dirty="0" err="1"/>
              <a:t>the</a:t>
            </a:r>
            <a:r>
              <a:rPr lang="nl-NL" sz="2400" b="0" dirty="0"/>
              <a:t> </a:t>
            </a:r>
            <a:r>
              <a:rPr lang="nl-NL" sz="2400" b="0" dirty="0" err="1"/>
              <a:t>sum</a:t>
            </a:r>
            <a:r>
              <a:rPr lang="nl-NL" sz="2400" b="0" dirty="0"/>
              <a:t> of </a:t>
            </a:r>
            <a:r>
              <a:rPr lang="nl-NL" sz="2400" b="0" dirty="0" err="1"/>
              <a:t>the</a:t>
            </a:r>
            <a:r>
              <a:rPr lang="nl-NL" sz="2400" b="0" dirty="0"/>
              <a:t> </a:t>
            </a:r>
            <a:r>
              <a:rPr lang="nl-NL" sz="2400" b="0" dirty="0" err="1"/>
              <a:t>distances</a:t>
            </a:r>
            <a:r>
              <a:rPr lang="nl-NL" sz="2400" b="0" dirty="0"/>
              <a:t> of </a:t>
            </a:r>
            <a:r>
              <a:rPr lang="nl-NL" sz="2400" b="0" dirty="0" err="1"/>
              <a:t>the</a:t>
            </a:r>
            <a:r>
              <a:rPr lang="nl-NL" sz="2400" b="0" dirty="0"/>
              <a:t> </a:t>
            </a:r>
            <a:r>
              <a:rPr lang="nl-NL" sz="2400" dirty="0"/>
              <a:t>new permanent </a:t>
            </a:r>
            <a:r>
              <a:rPr lang="nl-NL" sz="2400" dirty="0" err="1"/>
              <a:t>nodes</a:t>
            </a:r>
            <a:r>
              <a:rPr lang="nl-NL" sz="2400" dirty="0"/>
              <a:t> </a:t>
            </a:r>
            <a:r>
              <a:rPr lang="nl-NL" sz="2400" b="0" dirty="0"/>
              <a:t>is </a:t>
            </a:r>
            <a:r>
              <a:rPr lang="nl-NL" sz="2400" dirty="0" err="1"/>
              <a:t>longer</a:t>
            </a:r>
            <a:r>
              <a:rPr lang="nl-NL" sz="2400" dirty="0"/>
              <a:t> </a:t>
            </a:r>
            <a:r>
              <a:rPr lang="nl-NL" sz="2400" b="0" dirty="0" err="1"/>
              <a:t>than</a:t>
            </a:r>
            <a:r>
              <a:rPr lang="nl-NL" sz="2400" b="0" dirty="0"/>
              <a:t> </a:t>
            </a:r>
            <a:r>
              <a:rPr lang="nl-NL" sz="2400" b="0" dirty="0" err="1"/>
              <a:t>the</a:t>
            </a:r>
            <a:r>
              <a:rPr lang="nl-NL" sz="2400" b="0" dirty="0"/>
              <a:t> </a:t>
            </a:r>
            <a:r>
              <a:rPr lang="nl-NL" sz="2400" b="0" dirty="0" err="1"/>
              <a:t>shortest</a:t>
            </a:r>
            <a:r>
              <a:rPr lang="nl-NL" sz="2400" b="0" dirty="0"/>
              <a:t> </a:t>
            </a:r>
            <a:r>
              <a:rPr lang="nl-NL" sz="2400" b="0" dirty="0" err="1"/>
              <a:t>path</a:t>
            </a:r>
            <a:r>
              <a:rPr lang="nl-NL" sz="2400" b="0" dirty="0"/>
              <a:t> we have </a:t>
            </a:r>
            <a:r>
              <a:rPr lang="nl-NL" sz="2400" b="0" dirty="0" err="1"/>
              <a:t>already</a:t>
            </a:r>
            <a:r>
              <a:rPr lang="nl-NL" sz="2400" b="0" dirty="0"/>
              <a:t> found.</a:t>
            </a:r>
            <a:endParaRPr lang="en-NL" sz="2400" b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49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375A6AE0-E1C2-209E-9B29-6F1B5B6611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3720275"/>
            <a:ext cx="7391400" cy="770384"/>
          </a:xfrm>
        </p:spPr>
        <p:txBody>
          <a:bodyPr/>
          <a:lstStyle/>
          <a:p>
            <a:pPr marL="0" indent="0">
              <a:buNone/>
            </a:pPr>
            <a:r>
              <a:rPr lang="nl-NL" sz="2400" b="1" i="1" dirty="0" err="1"/>
              <a:t>Proof</a:t>
            </a:r>
            <a:r>
              <a:rPr lang="nl-NL" sz="2400" b="1" i="1" dirty="0"/>
              <a:t> </a:t>
            </a:r>
            <a:r>
              <a:rPr lang="nl-NL" sz="2400" b="1" i="1" dirty="0" err="1"/>
              <a:t>by</a:t>
            </a:r>
            <a:r>
              <a:rPr lang="nl-NL" sz="2400" b="1" i="1" dirty="0"/>
              <a:t> </a:t>
            </a:r>
            <a:r>
              <a:rPr lang="nl-NL" sz="2400" b="1" i="1" dirty="0" err="1"/>
              <a:t>contradiction</a:t>
            </a:r>
            <a:r>
              <a:rPr lang="nl-NL" sz="2400" b="1" dirty="0"/>
              <a:t>: </a:t>
            </a:r>
            <a:r>
              <a:rPr lang="nl-NL" sz="2400" dirty="0" err="1"/>
              <a:t>assume</a:t>
            </a:r>
            <a:r>
              <a:rPr lang="nl-NL" sz="2400" dirty="0"/>
              <a:t> </a:t>
            </a:r>
            <a:r>
              <a:rPr lang="nl-NL" sz="2400" dirty="0" err="1"/>
              <a:t>not</a:t>
            </a:r>
            <a:r>
              <a:rPr lang="nl-NL" sz="2400" dirty="0"/>
              <a:t> </a:t>
            </a:r>
            <a:r>
              <a:rPr lang="nl-NL" sz="2400" dirty="0" err="1"/>
              <a:t>true</a:t>
            </a:r>
            <a:r>
              <a:rPr lang="nl-NL" sz="2400" dirty="0"/>
              <a:t>, </a:t>
            </a:r>
            <a:r>
              <a:rPr lang="nl-NL" sz="2400" dirty="0" err="1"/>
              <a:t>and</a:t>
            </a:r>
            <a:r>
              <a:rPr lang="nl-NL" sz="2400" dirty="0"/>
              <a:t> </a:t>
            </a:r>
            <a:r>
              <a:rPr lang="nl-NL" sz="2400" dirty="0" err="1"/>
              <a:t>then</a:t>
            </a:r>
            <a:r>
              <a:rPr lang="nl-NL" sz="2400" dirty="0"/>
              <a:t> show </a:t>
            </a:r>
            <a:r>
              <a:rPr lang="nl-NL" sz="2400" dirty="0" err="1"/>
              <a:t>that</a:t>
            </a:r>
            <a:r>
              <a:rPr lang="nl-NL" sz="2400" dirty="0"/>
              <a:t> </a:t>
            </a:r>
            <a:r>
              <a:rPr lang="nl-NL" sz="2400" dirty="0" err="1"/>
              <a:t>this</a:t>
            </a:r>
            <a:r>
              <a:rPr lang="nl-NL" sz="2400" dirty="0"/>
              <a:t> </a:t>
            </a:r>
            <a:r>
              <a:rPr lang="nl-NL" sz="2400" dirty="0" err="1"/>
              <a:t>will</a:t>
            </a:r>
            <a:r>
              <a:rPr lang="nl-NL" sz="2400" dirty="0"/>
              <a:t> </a:t>
            </a:r>
            <a:r>
              <a:rPr lang="nl-NL" sz="2400" dirty="0" err="1"/>
              <a:t>give</a:t>
            </a:r>
            <a:r>
              <a:rPr lang="nl-NL" sz="2400" dirty="0"/>
              <a:t> </a:t>
            </a:r>
            <a:r>
              <a:rPr lang="nl-NL" sz="2400" dirty="0" err="1"/>
              <a:t>an</a:t>
            </a:r>
            <a:r>
              <a:rPr lang="nl-NL" sz="2400" dirty="0"/>
              <a:t> error.</a:t>
            </a:r>
            <a:endParaRPr lang="nl-NL" sz="2400" b="1" dirty="0"/>
          </a:p>
        </p:txBody>
      </p:sp>
    </p:spTree>
    <p:extLst>
      <p:ext uri="{BB962C8B-B14F-4D97-AF65-F5344CB8AC3E}">
        <p14:creationId xmlns:p14="http://schemas.microsoft.com/office/powerpoint/2010/main" val="185089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5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609656"/>
              </p:ext>
            </p:extLst>
          </p:nvPr>
        </p:nvGraphicFramePr>
        <p:xfrm>
          <a:off x="1536811" y="3841224"/>
          <a:ext cx="6347743" cy="23240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3,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32431204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50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/>
        </p:nvGraphicFramePr>
        <p:xfrm>
          <a:off x="395535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r>
                        <a:rPr lang="en-US" sz="1500" b="1" dirty="0"/>
                        <a:t>6,B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Table 54">
            <a:extLst>
              <a:ext uri="{FF2B5EF4-FFF2-40B4-BE49-F238E27FC236}">
                <a16:creationId xmlns:a16="http://schemas.microsoft.com/office/drawing/2014/main" id="{5182AED7-0FFE-8EBE-0A9C-058545782C7E}"/>
              </a:ext>
            </a:extLst>
          </p:cNvPr>
          <p:cNvGraphicFramePr>
            <a:graphicFrameLocks noGrp="1"/>
          </p:cNvGraphicFramePr>
          <p:nvPr/>
        </p:nvGraphicFramePr>
        <p:xfrm>
          <a:off x="4833743" y="4037783"/>
          <a:ext cx="3908924" cy="2529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Start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14,E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5,f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b="1" dirty="0"/>
                        <a:t>8,D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F0D72C07-AA85-66B7-9104-38ECD026232C}"/>
              </a:ext>
            </a:extLst>
          </p:cNvPr>
          <p:cNvSpPr txBox="1"/>
          <p:nvPr/>
        </p:nvSpPr>
        <p:spPr>
          <a:xfrm>
            <a:off x="1475663" y="3584159"/>
            <a:ext cx="1157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D63BC-740D-A76C-7B72-9857D75AA6FA}"/>
              </a:ext>
            </a:extLst>
          </p:cNvPr>
          <p:cNvSpPr txBox="1"/>
          <p:nvPr/>
        </p:nvSpPr>
        <p:spPr>
          <a:xfrm>
            <a:off x="6067486" y="3581459"/>
            <a:ext cx="131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E9A11EBB-7751-81DA-A490-AF0FC01D038B}"/>
              </a:ext>
            </a:extLst>
          </p:cNvPr>
          <p:cNvSpPr/>
          <p:nvPr/>
        </p:nvSpPr>
        <p:spPr>
          <a:xfrm>
            <a:off x="395542" y="5013176"/>
            <a:ext cx="504057" cy="36004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355091CC-7A37-F6E9-A2D0-460DB8344DED}"/>
              </a:ext>
            </a:extLst>
          </p:cNvPr>
          <p:cNvSpPr/>
          <p:nvPr/>
        </p:nvSpPr>
        <p:spPr>
          <a:xfrm>
            <a:off x="4788030" y="5013176"/>
            <a:ext cx="504057" cy="36004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CD18EFB-CA73-C628-021B-3D1547500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211" y="1257320"/>
            <a:ext cx="7391400" cy="1216528"/>
          </a:xfrm>
        </p:spPr>
        <p:txBody>
          <a:bodyPr/>
          <a:lstStyle/>
          <a:p>
            <a:r>
              <a:rPr lang="nl-NL" sz="2400" dirty="0"/>
              <a:t>Idea: </a:t>
            </a:r>
            <a:r>
              <a:rPr lang="nl-NL" sz="2400" b="0" dirty="0"/>
              <a:t>We look at </a:t>
            </a:r>
            <a:r>
              <a:rPr lang="nl-NL" sz="2400" b="0" dirty="0" err="1"/>
              <a:t>the</a:t>
            </a:r>
            <a:r>
              <a:rPr lang="nl-NL" sz="2400" b="0" dirty="0"/>
              <a:t> forward </a:t>
            </a:r>
            <a:r>
              <a:rPr lang="nl-NL" sz="2400" b="0" dirty="0" err="1"/>
              <a:t>and</a:t>
            </a:r>
            <a:r>
              <a:rPr lang="nl-NL" sz="2400" b="0" dirty="0"/>
              <a:t> </a:t>
            </a:r>
            <a:r>
              <a:rPr lang="nl-NL" sz="2400" b="0" dirty="0" err="1"/>
              <a:t>the</a:t>
            </a:r>
            <a:r>
              <a:rPr lang="nl-NL" sz="2400" b="0" dirty="0"/>
              <a:t> backward </a:t>
            </a:r>
            <a:r>
              <a:rPr lang="nl-NL" sz="2400" b="0" dirty="0" err="1"/>
              <a:t>table</a:t>
            </a:r>
            <a:r>
              <a:rPr lang="nl-NL" sz="2400" b="0" dirty="0"/>
              <a:t>. </a:t>
            </a:r>
            <a:r>
              <a:rPr lang="nl-NL" sz="2400" b="0" dirty="0" err="1"/>
              <a:t>From</a:t>
            </a:r>
            <a:r>
              <a:rPr lang="nl-NL" sz="2400" b="0" dirty="0"/>
              <a:t> </a:t>
            </a:r>
            <a:r>
              <a:rPr lang="nl-NL" sz="2400" b="0" dirty="0" err="1"/>
              <a:t>now</a:t>
            </a:r>
            <a:r>
              <a:rPr lang="nl-NL" sz="2400" b="0" dirty="0"/>
              <a:t> on </a:t>
            </a:r>
            <a:r>
              <a:rPr lang="nl-NL" sz="2400" b="0" dirty="0" err="1"/>
              <a:t>every</a:t>
            </a:r>
            <a:r>
              <a:rPr lang="nl-NL" sz="2400" b="0" dirty="0"/>
              <a:t> new permanent node </a:t>
            </a:r>
            <a:r>
              <a:rPr lang="nl-NL" sz="2400" b="0" dirty="0" err="1"/>
              <a:t>will</a:t>
            </a:r>
            <a:r>
              <a:rPr lang="nl-NL" sz="2400" b="0" dirty="0"/>
              <a:t> </a:t>
            </a:r>
            <a:r>
              <a:rPr lang="nl-NL" sz="2400" b="0" dirty="0" err="1"/>
              <a:t>either</a:t>
            </a:r>
            <a:r>
              <a:rPr lang="nl-NL" sz="2400" b="0" dirty="0"/>
              <a:t> have a </a:t>
            </a:r>
            <a:r>
              <a:rPr lang="nl-NL" sz="2400" b="0" dirty="0" err="1"/>
              <a:t>dinstance</a:t>
            </a:r>
            <a:r>
              <a:rPr lang="nl-NL" sz="2400" b="0" dirty="0"/>
              <a:t> </a:t>
            </a:r>
            <a:r>
              <a:rPr lang="nl-NL" sz="2400" b="0" dirty="0" err="1"/>
              <a:t>longer</a:t>
            </a:r>
            <a:r>
              <a:rPr lang="nl-NL" sz="2400" b="0" dirty="0"/>
              <a:t> </a:t>
            </a:r>
            <a:r>
              <a:rPr lang="nl-NL" sz="2400" b="0" dirty="0" err="1"/>
              <a:t>than</a:t>
            </a:r>
            <a:r>
              <a:rPr lang="nl-NL" sz="2400" b="0" dirty="0"/>
              <a:t> 6 </a:t>
            </a:r>
            <a:r>
              <a:rPr lang="nl-NL" sz="2400" b="0" dirty="0" err="1"/>
              <a:t>from</a:t>
            </a:r>
            <a:r>
              <a:rPr lang="nl-NL" sz="2400" b="0" dirty="0"/>
              <a:t> Finish or </a:t>
            </a:r>
            <a:r>
              <a:rPr lang="nl-NL" sz="2400" b="0" dirty="0" err="1"/>
              <a:t>londer</a:t>
            </a:r>
            <a:r>
              <a:rPr lang="nl-NL" sz="2400" b="0" dirty="0"/>
              <a:t> </a:t>
            </a:r>
            <a:r>
              <a:rPr lang="nl-NL" sz="2400" b="0" dirty="0" err="1"/>
              <a:t>than</a:t>
            </a:r>
            <a:r>
              <a:rPr lang="nl-NL" sz="2400" b="0" dirty="0"/>
              <a:t> 8 </a:t>
            </a:r>
            <a:r>
              <a:rPr lang="nl-NL" sz="2400" b="0" dirty="0" err="1"/>
              <a:t>from</a:t>
            </a:r>
            <a:r>
              <a:rPr lang="nl-NL" sz="2400" b="0" dirty="0"/>
              <a:t> Start. </a:t>
            </a:r>
            <a:endParaRPr lang="en-NL" sz="2400" b="0" dirty="0"/>
          </a:p>
        </p:txBody>
      </p:sp>
    </p:spTree>
    <p:extLst>
      <p:ext uri="{BB962C8B-B14F-4D97-AF65-F5344CB8AC3E}">
        <p14:creationId xmlns:p14="http://schemas.microsoft.com/office/powerpoint/2010/main" val="18906796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51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CD18EFB-CA73-C628-021B-3D1547500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667" y="1011248"/>
            <a:ext cx="7798759" cy="2570215"/>
          </a:xfrm>
        </p:spPr>
        <p:txBody>
          <a:bodyPr/>
          <a:lstStyle/>
          <a:p>
            <a:r>
              <a:rPr lang="nl-NL" sz="2400" dirty="0" err="1"/>
              <a:t>Proof</a:t>
            </a:r>
            <a:r>
              <a:rPr lang="nl-NL" sz="2400" dirty="0"/>
              <a:t> </a:t>
            </a:r>
            <a:r>
              <a:rPr lang="nl-NL" sz="2400" dirty="0" err="1"/>
              <a:t>by</a:t>
            </a:r>
            <a:r>
              <a:rPr lang="nl-NL" sz="2400" dirty="0"/>
              <a:t> </a:t>
            </a:r>
            <a:r>
              <a:rPr lang="nl-NL" sz="2400" dirty="0" err="1"/>
              <a:t>contradiction</a:t>
            </a:r>
            <a:br>
              <a:rPr lang="nl-NL" sz="2000" dirty="0"/>
            </a:br>
            <a:br>
              <a:rPr lang="nl-NL" sz="2000" dirty="0"/>
            </a:br>
            <a:r>
              <a:rPr lang="nl-NL" sz="2400" b="0" dirty="0" err="1"/>
              <a:t>Assume</a:t>
            </a:r>
            <a:r>
              <a:rPr lang="nl-NL" sz="2400" b="0" dirty="0"/>
              <a:t> </a:t>
            </a:r>
            <a:r>
              <a:rPr lang="nl-NL" sz="2400" b="0" dirty="0" err="1"/>
              <a:t>there</a:t>
            </a:r>
            <a:r>
              <a:rPr lang="nl-NL" sz="2400" b="0" dirty="0"/>
              <a:t> is </a:t>
            </a:r>
            <a:r>
              <a:rPr lang="nl-NL" sz="2400" b="0" dirty="0" err="1"/>
              <a:t>another</a:t>
            </a:r>
            <a:r>
              <a:rPr lang="nl-NL" sz="2400" b="0" dirty="0"/>
              <a:t> </a:t>
            </a:r>
            <a:r>
              <a:rPr lang="nl-NL" sz="2400" b="0" dirty="0" err="1"/>
              <a:t>path</a:t>
            </a:r>
            <a:r>
              <a:rPr lang="nl-NL" sz="2400" b="0" dirty="0"/>
              <a:t> </a:t>
            </a:r>
            <a:r>
              <a:rPr lang="nl-NL" sz="2400" b="0" dirty="0" err="1"/>
              <a:t>from</a:t>
            </a:r>
            <a:r>
              <a:rPr lang="nl-NL" sz="2400" b="0" dirty="0"/>
              <a:t> start </a:t>
            </a:r>
            <a:r>
              <a:rPr lang="nl-NL" sz="2400" b="0" dirty="0" err="1"/>
              <a:t>to</a:t>
            </a:r>
            <a:r>
              <a:rPr lang="nl-NL" sz="2400" b="0" dirty="0"/>
              <a:t> finish </a:t>
            </a:r>
            <a:r>
              <a:rPr lang="nl-NL" sz="2400" b="0" dirty="0" err="1"/>
              <a:t>that</a:t>
            </a:r>
            <a:r>
              <a:rPr lang="nl-NL" sz="2400" b="0" dirty="0"/>
              <a:t> is </a:t>
            </a:r>
            <a:r>
              <a:rPr lang="nl-NL" sz="2400" b="0" dirty="0" err="1"/>
              <a:t>shorter</a:t>
            </a:r>
            <a:r>
              <a:rPr lang="nl-NL" sz="2400" b="0" dirty="0"/>
              <a:t> (</a:t>
            </a:r>
            <a:r>
              <a:rPr lang="nl-NL" sz="2400" b="0" dirty="0" err="1"/>
              <a:t>than</a:t>
            </a:r>
            <a:r>
              <a:rPr lang="nl-NL" sz="2400" b="0" dirty="0"/>
              <a:t> </a:t>
            </a:r>
            <a:r>
              <a:rPr lang="nl-NL" sz="2400" b="0" dirty="0" err="1"/>
              <a:t>the</a:t>
            </a:r>
            <a:r>
              <a:rPr lang="nl-NL" sz="2400" b="0" dirty="0"/>
              <a:t> </a:t>
            </a:r>
            <a:r>
              <a:rPr lang="nl-NL" sz="2400" b="0" dirty="0" err="1"/>
              <a:t>path</a:t>
            </a:r>
            <a:r>
              <a:rPr lang="nl-NL" sz="2400" b="0" dirty="0"/>
              <a:t> </a:t>
            </a:r>
            <a:r>
              <a:rPr lang="nl-NL" sz="2400" b="0" dirty="0" err="1"/>
              <a:t>with</a:t>
            </a:r>
            <a:r>
              <a:rPr lang="nl-NL" sz="2400" b="0" dirty="0"/>
              <a:t> </a:t>
            </a:r>
            <a:r>
              <a:rPr lang="nl-NL" sz="2400" b="0" dirty="0" err="1"/>
              <a:t>length</a:t>
            </a:r>
            <a:r>
              <a:rPr lang="nl-NL" sz="2400" b="0" dirty="0"/>
              <a:t> 14!).  </a:t>
            </a:r>
            <a:br>
              <a:rPr lang="nl-NL" sz="2400" b="0" dirty="0"/>
            </a:br>
            <a:r>
              <a:rPr lang="nl-NL" sz="2400" b="0" dirty="0"/>
              <a:t>  </a:t>
            </a:r>
            <a:br>
              <a:rPr lang="nl-NL" sz="2400" b="0" dirty="0"/>
            </a:br>
            <a:r>
              <a:rPr lang="nl-NL" sz="2400" b="0" dirty="0" err="1"/>
              <a:t>Then</a:t>
            </a:r>
            <a:r>
              <a:rPr lang="nl-NL" sz="2400" b="0" dirty="0"/>
              <a:t> </a:t>
            </a:r>
            <a:r>
              <a:rPr lang="nl-NL" sz="2400" b="0" dirty="0" err="1"/>
              <a:t>one</a:t>
            </a:r>
            <a:r>
              <a:rPr lang="nl-NL" sz="2400" b="0" dirty="0"/>
              <a:t> of </a:t>
            </a:r>
            <a:r>
              <a:rPr lang="nl-NL" sz="2400" b="0" dirty="0" err="1"/>
              <a:t>the</a:t>
            </a:r>
            <a:r>
              <a:rPr lang="nl-NL" sz="2400" b="0" dirty="0"/>
              <a:t> </a:t>
            </a:r>
            <a:r>
              <a:rPr lang="nl-NL" sz="2400" b="0" dirty="0" err="1"/>
              <a:t>following</a:t>
            </a:r>
            <a:r>
              <a:rPr lang="nl-NL" sz="2400" b="0" dirty="0"/>
              <a:t> </a:t>
            </a:r>
            <a:r>
              <a:rPr lang="nl-NL" sz="2400" b="0" dirty="0" err="1"/>
              <a:t>two</a:t>
            </a:r>
            <a:r>
              <a:rPr lang="nl-NL" sz="2400" b="0" dirty="0"/>
              <a:t> </a:t>
            </a:r>
            <a:r>
              <a:rPr lang="nl-NL" sz="2400" b="0" dirty="0" err="1"/>
              <a:t>paths</a:t>
            </a:r>
            <a:r>
              <a:rPr lang="nl-NL" sz="2400" b="0" dirty="0"/>
              <a:t> </a:t>
            </a:r>
            <a:r>
              <a:rPr lang="nl-NL" sz="2400" b="0" dirty="0" err="1"/>
              <a:t>should</a:t>
            </a:r>
            <a:r>
              <a:rPr lang="nl-NL" sz="2400" b="0" dirty="0"/>
              <a:t> </a:t>
            </a:r>
            <a:r>
              <a:rPr lang="nl-NL" sz="2400" b="0" dirty="0" err="1"/>
              <a:t>exist</a:t>
            </a:r>
            <a:r>
              <a:rPr lang="nl-NL" sz="2400" b="0" dirty="0"/>
              <a:t>:</a:t>
            </a:r>
            <a:br>
              <a:rPr lang="nl-NL" sz="2400" b="0" dirty="0"/>
            </a:br>
            <a:br>
              <a:rPr lang="nl-NL" sz="2400" b="0" dirty="0"/>
            </a:br>
            <a:br>
              <a:rPr lang="nl-NL" sz="2400" b="0" dirty="0"/>
            </a:br>
            <a:endParaRPr lang="nl-NL" sz="2000" b="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1BEBAA-F9D1-DFC5-BB90-0CAB6FAEE390}"/>
              </a:ext>
            </a:extLst>
          </p:cNvPr>
          <p:cNvSpPr txBox="1"/>
          <p:nvPr/>
        </p:nvSpPr>
        <p:spPr>
          <a:xfrm>
            <a:off x="528605" y="3396796"/>
            <a:ext cx="79208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882" indent="-342882">
              <a:buFont typeface="Wingdings" panose="05000000000000000000" pitchFamily="2" charset="2"/>
              <a:buChar char="§"/>
            </a:pPr>
            <a:r>
              <a:rPr lang="nl-NL" sz="2400" dirty="0"/>
              <a:t>A </a:t>
            </a:r>
            <a:r>
              <a:rPr lang="nl-NL" sz="2400" dirty="0" err="1"/>
              <a:t>path</a:t>
            </a:r>
            <a:r>
              <a:rPr lang="nl-NL" sz="2400" dirty="0"/>
              <a:t> </a:t>
            </a:r>
            <a:r>
              <a:rPr lang="nl-NL" sz="2400" dirty="0" err="1"/>
              <a:t>from</a:t>
            </a:r>
            <a:r>
              <a:rPr lang="nl-NL" sz="2400" dirty="0"/>
              <a:t> Start </a:t>
            </a:r>
            <a:r>
              <a:rPr lang="nl-NL" sz="2400" dirty="0" err="1"/>
              <a:t>to</a:t>
            </a:r>
            <a:r>
              <a:rPr lang="nl-NL" sz="2400" dirty="0"/>
              <a:t> </a:t>
            </a:r>
            <a:r>
              <a:rPr lang="nl-NL" sz="2400" dirty="0" err="1"/>
              <a:t>some</a:t>
            </a:r>
            <a:r>
              <a:rPr lang="nl-NL" sz="2400" dirty="0"/>
              <a:t> point </a:t>
            </a:r>
            <a:r>
              <a:rPr lang="nl-NL" sz="2400" dirty="0" err="1"/>
              <a:t>that</a:t>
            </a:r>
            <a:r>
              <a:rPr lang="nl-NL" sz="2400" dirty="0"/>
              <a:t> has </a:t>
            </a:r>
            <a:r>
              <a:rPr lang="nl-NL" sz="2400" dirty="0" err="1"/>
              <a:t>length</a:t>
            </a:r>
            <a:r>
              <a:rPr lang="nl-NL" sz="2400" dirty="0"/>
              <a:t> </a:t>
            </a:r>
            <a:r>
              <a:rPr lang="nl-NL" sz="2400" dirty="0" err="1"/>
              <a:t>shorter</a:t>
            </a:r>
            <a:r>
              <a:rPr lang="nl-NL" sz="2400" dirty="0"/>
              <a:t> </a:t>
            </a:r>
            <a:r>
              <a:rPr lang="nl-NL" sz="2400" dirty="0" err="1"/>
              <a:t>than</a:t>
            </a:r>
            <a:r>
              <a:rPr lang="nl-NL" sz="2400" dirty="0"/>
              <a:t> 6.</a:t>
            </a:r>
            <a:br>
              <a:rPr lang="nl-NL" sz="2400" dirty="0"/>
            </a:br>
            <a:endParaRPr lang="nl-NL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3C312D-DDAB-3162-60D2-B0904EDB0848}"/>
              </a:ext>
            </a:extLst>
          </p:cNvPr>
          <p:cNvSpPr txBox="1"/>
          <p:nvPr/>
        </p:nvSpPr>
        <p:spPr>
          <a:xfrm>
            <a:off x="518020" y="4504053"/>
            <a:ext cx="80163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882" indent="-342882">
              <a:buFont typeface="Wingdings" panose="05000000000000000000" pitchFamily="2" charset="2"/>
              <a:buChar char="§"/>
            </a:pPr>
            <a:r>
              <a:rPr lang="nl-NL" sz="2400" dirty="0"/>
              <a:t>A </a:t>
            </a:r>
            <a:r>
              <a:rPr lang="nl-NL" sz="2400" dirty="0" err="1"/>
              <a:t>path</a:t>
            </a:r>
            <a:r>
              <a:rPr lang="nl-NL" sz="2400" dirty="0"/>
              <a:t> </a:t>
            </a:r>
            <a:r>
              <a:rPr lang="nl-NL" sz="2400" dirty="0" err="1"/>
              <a:t>from</a:t>
            </a:r>
            <a:r>
              <a:rPr lang="nl-NL" sz="2400" dirty="0"/>
              <a:t> Finish </a:t>
            </a:r>
            <a:r>
              <a:rPr lang="nl-NL" sz="2400" dirty="0" err="1"/>
              <a:t>to</a:t>
            </a:r>
            <a:r>
              <a:rPr lang="nl-NL" sz="2400" dirty="0"/>
              <a:t> </a:t>
            </a:r>
            <a:r>
              <a:rPr lang="nl-NL" sz="2400" dirty="0" err="1"/>
              <a:t>some</a:t>
            </a:r>
            <a:r>
              <a:rPr lang="nl-NL" sz="2400" dirty="0"/>
              <a:t> point </a:t>
            </a:r>
            <a:r>
              <a:rPr lang="nl-NL" sz="2400" dirty="0" err="1"/>
              <a:t>that</a:t>
            </a:r>
            <a:r>
              <a:rPr lang="nl-NL" sz="2400" dirty="0"/>
              <a:t> has </a:t>
            </a:r>
            <a:r>
              <a:rPr lang="nl-NL" sz="2400" dirty="0" err="1"/>
              <a:t>length</a:t>
            </a:r>
            <a:r>
              <a:rPr lang="nl-NL" sz="2400" dirty="0"/>
              <a:t> </a:t>
            </a:r>
            <a:r>
              <a:rPr lang="nl-NL" sz="2400" dirty="0" err="1"/>
              <a:t>shorter</a:t>
            </a:r>
            <a:r>
              <a:rPr lang="nl-NL" sz="2400" dirty="0"/>
              <a:t> </a:t>
            </a:r>
            <a:r>
              <a:rPr lang="nl-NL" sz="2400" dirty="0" err="1"/>
              <a:t>than</a:t>
            </a:r>
            <a:r>
              <a:rPr lang="nl-NL" sz="2400" dirty="0"/>
              <a:t> 8.</a:t>
            </a:r>
          </a:p>
        </p:txBody>
      </p:sp>
    </p:spTree>
    <p:extLst>
      <p:ext uri="{BB962C8B-B14F-4D97-AF65-F5344CB8AC3E}">
        <p14:creationId xmlns:p14="http://schemas.microsoft.com/office/powerpoint/2010/main" val="87875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49" y="1113285"/>
            <a:ext cx="7391400" cy="838200"/>
          </a:xfrm>
        </p:spPr>
        <p:txBody>
          <a:bodyPr/>
          <a:lstStyle/>
          <a:p>
            <a:r>
              <a:rPr lang="nl-NL" dirty="0"/>
              <a:t>Bi-</a:t>
            </a:r>
            <a:r>
              <a:rPr lang="nl-NL" dirty="0" err="1"/>
              <a:t>directional</a:t>
            </a:r>
            <a:r>
              <a:rPr lang="nl-NL" dirty="0"/>
              <a:t> Dijkstra </a:t>
            </a:r>
            <a:r>
              <a:rPr lang="nl-NL" b="0" dirty="0"/>
              <a:t>(“=” </a:t>
            </a:r>
            <a:r>
              <a:rPr lang="nl-NL" b="0" dirty="0" err="1"/>
              <a:t>two-sided</a:t>
            </a:r>
            <a:r>
              <a:rPr lang="nl-NL" b="0" dirty="0"/>
              <a:t>)</a:t>
            </a:r>
            <a:endParaRPr lang="en-NL" b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52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99874F3-CCD1-FAA2-5D16-46A646B6F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649" y="1857778"/>
            <a:ext cx="7391400" cy="2075283"/>
          </a:xfrm>
        </p:spPr>
        <p:txBody>
          <a:bodyPr/>
          <a:lstStyle/>
          <a:p>
            <a:r>
              <a:rPr lang="en-GB" dirty="0"/>
              <a:t>Idea: run Dijkstra’s algorithm twice, with</a:t>
            </a:r>
          </a:p>
          <a:p>
            <a:pPr marL="0" indent="0">
              <a:buNone/>
            </a:pPr>
            <a:r>
              <a:rPr lang="en-GB" dirty="0"/>
              <a:t>    - origin as starting node</a:t>
            </a:r>
          </a:p>
          <a:p>
            <a:pPr marL="0" indent="0">
              <a:buNone/>
            </a:pPr>
            <a:r>
              <a:rPr lang="en-GB" dirty="0"/>
              <a:t>    - destination as starting node</a:t>
            </a:r>
          </a:p>
          <a:p>
            <a:pPr marL="0" indent="0">
              <a:buNone/>
            </a:pPr>
            <a:r>
              <a:rPr lang="nl-NL" dirty="0"/>
              <a:t>    Stop </a:t>
            </a:r>
            <a:r>
              <a:rPr lang="nl-NL" dirty="0" err="1"/>
              <a:t>when</a:t>
            </a:r>
            <a:r>
              <a:rPr lang="nl-NL" dirty="0"/>
              <a:t> </a:t>
            </a:r>
            <a:r>
              <a:rPr lang="nl-NL" dirty="0" err="1"/>
              <a:t>they</a:t>
            </a:r>
            <a:r>
              <a:rPr lang="nl-NL" dirty="0"/>
              <a:t> ‘meet’.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A2A657-DCA0-5BD4-3300-9B4B4D8DC2E9}"/>
              </a:ext>
            </a:extLst>
          </p:cNvPr>
          <p:cNvSpPr txBox="1">
            <a:spLocks/>
          </p:cNvSpPr>
          <p:nvPr/>
        </p:nvSpPr>
        <p:spPr bwMode="auto">
          <a:xfrm>
            <a:off x="593649" y="3972544"/>
            <a:ext cx="7391400" cy="2075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Wingdings 2" pitchFamily="-128" charset="2"/>
              <a:buChar char="¢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60000"/>
              <a:buFont typeface="Wingdings 2" pitchFamily="-128" charset="2"/>
              <a:buChar char="£"/>
              <a:defRPr sz="2600">
                <a:solidFill>
                  <a:schemeClr val="tx1"/>
                </a:solidFill>
                <a:latin typeface="+mn-lt"/>
              </a:defRPr>
            </a:lvl2pPr>
            <a:lvl3pPr marL="12573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"/>
              <a:defRPr sz="2000">
                <a:solidFill>
                  <a:schemeClr val="tx1"/>
                </a:solidFill>
                <a:latin typeface="+mn-lt"/>
              </a:defRPr>
            </a:lvl3pPr>
            <a:lvl4pPr marL="17145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"/>
              <a:defRPr sz="2000">
                <a:solidFill>
                  <a:schemeClr val="tx1"/>
                </a:solidFill>
                <a:latin typeface="+mn-lt"/>
              </a:defRPr>
            </a:lvl4pPr>
            <a:lvl5pPr marL="21717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5pPr>
            <a:lvl6pPr marL="26289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6pPr>
            <a:lvl7pPr marL="30861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7pPr>
            <a:lvl8pPr marL="35433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8pPr>
            <a:lvl9pPr marL="40005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kern="0" dirty="0"/>
              <a:t>Speed-up because:</a:t>
            </a:r>
          </a:p>
          <a:p>
            <a:pPr marL="0" indent="0">
              <a:buNone/>
            </a:pPr>
            <a:r>
              <a:rPr lang="en-GB" kern="0" dirty="0"/>
              <a:t>    - less steps</a:t>
            </a:r>
          </a:p>
          <a:p>
            <a:pPr marL="0" indent="0">
              <a:buNone/>
            </a:pPr>
            <a:r>
              <a:rPr lang="en-GB" kern="0" dirty="0"/>
              <a:t>    - rows of tables computed simultaneously</a:t>
            </a:r>
          </a:p>
        </p:txBody>
      </p:sp>
    </p:spTree>
    <p:extLst>
      <p:ext uri="{BB962C8B-B14F-4D97-AF65-F5344CB8AC3E}">
        <p14:creationId xmlns:p14="http://schemas.microsoft.com/office/powerpoint/2010/main" val="115097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397" y="1604219"/>
            <a:ext cx="7391400" cy="838200"/>
          </a:xfrm>
        </p:spPr>
        <p:txBody>
          <a:bodyPr/>
          <a:lstStyle/>
          <a:p>
            <a:r>
              <a:rPr lang="nl-NL" dirty="0" err="1"/>
              <a:t>Exercise</a:t>
            </a:r>
            <a:r>
              <a:rPr lang="nl-NL" dirty="0"/>
              <a:t>!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EF9C4-E16B-A94F-A2DB-AC99FDAD8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397" y="2348880"/>
            <a:ext cx="7391400" cy="936104"/>
          </a:xfrm>
        </p:spPr>
        <p:txBody>
          <a:bodyPr/>
          <a:lstStyle/>
          <a:p>
            <a:pPr marL="0" indent="0">
              <a:buNone/>
            </a:pPr>
            <a:r>
              <a:rPr lang="nl-NL" dirty="0" err="1"/>
              <a:t>Use</a:t>
            </a:r>
            <a:r>
              <a:rPr lang="nl-NL" dirty="0"/>
              <a:t> bi-</a:t>
            </a:r>
            <a:r>
              <a:rPr lang="nl-NL" dirty="0" err="1"/>
              <a:t>directional</a:t>
            </a:r>
            <a:r>
              <a:rPr lang="nl-NL" dirty="0"/>
              <a:t> Dijkstra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find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shortest</a:t>
            </a:r>
            <a:r>
              <a:rPr lang="nl-NL" dirty="0"/>
              <a:t> </a:t>
            </a:r>
            <a:r>
              <a:rPr lang="nl-NL" dirty="0" err="1"/>
              <a:t>path</a:t>
            </a:r>
            <a:r>
              <a:rPr lang="nl-NL" dirty="0"/>
              <a:t> in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following</a:t>
            </a:r>
            <a:r>
              <a:rPr lang="nl-NL" dirty="0"/>
              <a:t> </a:t>
            </a:r>
            <a:r>
              <a:rPr lang="nl-NL" dirty="0" err="1"/>
              <a:t>road</a:t>
            </a:r>
            <a:r>
              <a:rPr lang="nl-NL" dirty="0"/>
              <a:t> </a:t>
            </a:r>
            <a:r>
              <a:rPr lang="nl-NL" dirty="0" err="1"/>
              <a:t>network</a:t>
            </a:r>
            <a:r>
              <a:rPr lang="nl-NL" dirty="0"/>
              <a:t>: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53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D91C7901-1A84-61C6-7F11-6B3AF7220E6F}"/>
              </a:ext>
            </a:extLst>
          </p:cNvPr>
          <p:cNvSpPr/>
          <p:nvPr/>
        </p:nvSpPr>
        <p:spPr>
          <a:xfrm>
            <a:off x="1763692" y="447425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21F4DD12-8C3A-EB6D-1361-511612BAD155}"/>
              </a:ext>
            </a:extLst>
          </p:cNvPr>
          <p:cNvSpPr/>
          <p:nvPr/>
        </p:nvSpPr>
        <p:spPr>
          <a:xfrm>
            <a:off x="2786609" y="3592559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BA6DF07F-8CA7-524D-A3BA-1145F6DDCABD}"/>
              </a:ext>
            </a:extLst>
          </p:cNvPr>
          <p:cNvSpPr/>
          <p:nvPr/>
        </p:nvSpPr>
        <p:spPr>
          <a:xfrm>
            <a:off x="3218657" y="5176735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038BA40A-CCCB-1C0F-1104-7FE84B1E22C6}"/>
              </a:ext>
            </a:extLst>
          </p:cNvPr>
          <p:cNvSpPr/>
          <p:nvPr/>
        </p:nvSpPr>
        <p:spPr>
          <a:xfrm>
            <a:off x="4514801" y="3592559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974E5265-EAA8-1E0D-15DA-E0A014D560A6}"/>
              </a:ext>
            </a:extLst>
          </p:cNvPr>
          <p:cNvSpPr/>
          <p:nvPr/>
        </p:nvSpPr>
        <p:spPr>
          <a:xfrm>
            <a:off x="5234881" y="519433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E4B68208-5C17-FDE3-BE10-39D17D4B5812}"/>
              </a:ext>
            </a:extLst>
          </p:cNvPr>
          <p:cNvSpPr/>
          <p:nvPr/>
        </p:nvSpPr>
        <p:spPr>
          <a:xfrm>
            <a:off x="5868148" y="3592559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5EB261FF-8701-A36D-E587-8802558C6C26}"/>
              </a:ext>
            </a:extLst>
          </p:cNvPr>
          <p:cNvSpPr/>
          <p:nvPr/>
        </p:nvSpPr>
        <p:spPr>
          <a:xfrm>
            <a:off x="6675041" y="461826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BB10AAD4-8967-B74D-ACA4-0557A8908A38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3131846" y="3744708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6">
            <a:extLst>
              <a:ext uri="{FF2B5EF4-FFF2-40B4-BE49-F238E27FC236}">
                <a16:creationId xmlns:a16="http://schemas.microsoft.com/office/drawing/2014/main" id="{BFA76ECA-BD56-6E73-FE70-A5B04DB0E85A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860032" y="3763779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600BBC34-6C1F-C6C7-C428-BF6C63EE4AC6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2058364" y="3884851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id="{7D0DF8C1-C901-A714-1324-EF3749598198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2058364" y="4766543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F85520EF-4583-ED5E-82A4-4460B73CCD7D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959223" y="3935003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6">
            <a:extLst>
              <a:ext uri="{FF2B5EF4-FFF2-40B4-BE49-F238E27FC236}">
                <a16:creationId xmlns:a16="http://schemas.microsoft.com/office/drawing/2014/main" id="{C7BD4529-EBCC-8148-59EA-625B22533F34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3563894" y="5365551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6">
            <a:extLst>
              <a:ext uri="{FF2B5EF4-FFF2-40B4-BE49-F238E27FC236}">
                <a16:creationId xmlns:a16="http://schemas.microsoft.com/office/drawing/2014/main" id="{8F10938F-9E83-753F-1EA2-EB67FA4A65A4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3513333" y="3884851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EADB0B19-7B78-79A1-5419-0BA2FA640B42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6162820" y="3884851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66">
            <a:extLst>
              <a:ext uri="{FF2B5EF4-FFF2-40B4-BE49-F238E27FC236}">
                <a16:creationId xmlns:a16="http://schemas.microsoft.com/office/drawing/2014/main" id="{AA599529-86DB-08B5-7718-93D7586B50D6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809477" y="3884851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66">
            <a:extLst>
              <a:ext uri="{FF2B5EF4-FFF2-40B4-BE49-F238E27FC236}">
                <a16:creationId xmlns:a16="http://schemas.microsoft.com/office/drawing/2014/main" id="{A78F9B54-F390-FD57-586B-6910E3E1A079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5588660" y="4910567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87">
            <a:extLst>
              <a:ext uri="{FF2B5EF4-FFF2-40B4-BE49-F238E27FC236}">
                <a16:creationId xmlns:a16="http://schemas.microsoft.com/office/drawing/2014/main" id="{0B7CAFE2-3D50-6793-BB86-4AFA2B6BF8F9}"/>
              </a:ext>
            </a:extLst>
          </p:cNvPr>
          <p:cNvSpPr txBox="1"/>
          <p:nvPr/>
        </p:nvSpPr>
        <p:spPr>
          <a:xfrm>
            <a:off x="2359554" y="502505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TextBox 87">
            <a:extLst>
              <a:ext uri="{FF2B5EF4-FFF2-40B4-BE49-F238E27FC236}">
                <a16:creationId xmlns:a16="http://schemas.microsoft.com/office/drawing/2014/main" id="{709F690C-B797-5E35-70BE-8D331523EE22}"/>
              </a:ext>
            </a:extLst>
          </p:cNvPr>
          <p:cNvSpPr txBox="1"/>
          <p:nvPr/>
        </p:nvSpPr>
        <p:spPr>
          <a:xfrm>
            <a:off x="2345395" y="422611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5" name="TextBox 87">
            <a:extLst>
              <a:ext uri="{FF2B5EF4-FFF2-40B4-BE49-F238E27FC236}">
                <a16:creationId xmlns:a16="http://schemas.microsoft.com/office/drawing/2014/main" id="{922840D8-71F5-3AB2-F8AE-70213BBF0D49}"/>
              </a:ext>
            </a:extLst>
          </p:cNvPr>
          <p:cNvSpPr txBox="1"/>
          <p:nvPr/>
        </p:nvSpPr>
        <p:spPr>
          <a:xfrm>
            <a:off x="3496370" y="3758763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6" name="TextBox 87">
            <a:extLst>
              <a:ext uri="{FF2B5EF4-FFF2-40B4-BE49-F238E27FC236}">
                <a16:creationId xmlns:a16="http://schemas.microsoft.com/office/drawing/2014/main" id="{6E0EFBF0-C73D-72C4-0286-7E83B8252B40}"/>
              </a:ext>
            </a:extLst>
          </p:cNvPr>
          <p:cNvSpPr txBox="1"/>
          <p:nvPr/>
        </p:nvSpPr>
        <p:spPr>
          <a:xfrm>
            <a:off x="3938222" y="464547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7" name="TextBox 87">
            <a:extLst>
              <a:ext uri="{FF2B5EF4-FFF2-40B4-BE49-F238E27FC236}">
                <a16:creationId xmlns:a16="http://schemas.microsoft.com/office/drawing/2014/main" id="{E6376150-CDA0-3077-5C84-558F6D6AB159}"/>
              </a:ext>
            </a:extLst>
          </p:cNvPr>
          <p:cNvSpPr txBox="1"/>
          <p:nvPr/>
        </p:nvSpPr>
        <p:spPr>
          <a:xfrm>
            <a:off x="4124508" y="539470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8" name="TextBox 87">
            <a:extLst>
              <a:ext uri="{FF2B5EF4-FFF2-40B4-BE49-F238E27FC236}">
                <a16:creationId xmlns:a16="http://schemas.microsoft.com/office/drawing/2014/main" id="{EF7D6789-A4E6-0D03-029A-EDFEF0CB7049}"/>
              </a:ext>
            </a:extLst>
          </p:cNvPr>
          <p:cNvSpPr txBox="1"/>
          <p:nvPr/>
        </p:nvSpPr>
        <p:spPr>
          <a:xfrm>
            <a:off x="6040762" y="522688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9" name="TextBox 87">
            <a:extLst>
              <a:ext uri="{FF2B5EF4-FFF2-40B4-BE49-F238E27FC236}">
                <a16:creationId xmlns:a16="http://schemas.microsoft.com/office/drawing/2014/main" id="{D4DBE5F1-1EBD-1C98-D199-EFA25707AFDA}"/>
              </a:ext>
            </a:extLst>
          </p:cNvPr>
          <p:cNvSpPr txBox="1"/>
          <p:nvPr/>
        </p:nvSpPr>
        <p:spPr>
          <a:xfrm>
            <a:off x="6053522" y="416789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0" name="TextBox 87">
            <a:extLst>
              <a:ext uri="{FF2B5EF4-FFF2-40B4-BE49-F238E27FC236}">
                <a16:creationId xmlns:a16="http://schemas.microsoft.com/office/drawing/2014/main" id="{62BCB8B8-06C8-81DB-4317-BF393DD07138}"/>
              </a:ext>
            </a:extLst>
          </p:cNvPr>
          <p:cNvSpPr txBox="1"/>
          <p:nvPr/>
        </p:nvSpPr>
        <p:spPr>
          <a:xfrm>
            <a:off x="5138566" y="3763782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1" name="TextBox 87">
            <a:extLst>
              <a:ext uri="{FF2B5EF4-FFF2-40B4-BE49-F238E27FC236}">
                <a16:creationId xmlns:a16="http://schemas.microsoft.com/office/drawing/2014/main" id="{9F9D6D24-106D-59E1-5F09-F34C06685DE6}"/>
              </a:ext>
            </a:extLst>
          </p:cNvPr>
          <p:cNvSpPr txBox="1"/>
          <p:nvPr/>
        </p:nvSpPr>
        <p:spPr>
          <a:xfrm>
            <a:off x="4674654" y="4329863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2" name="TextBox 59">
            <a:extLst>
              <a:ext uri="{FF2B5EF4-FFF2-40B4-BE49-F238E27FC236}">
                <a16:creationId xmlns:a16="http://schemas.microsoft.com/office/drawing/2014/main" id="{962AB18D-96C3-C519-FF10-209C2DEA1056}"/>
              </a:ext>
            </a:extLst>
          </p:cNvPr>
          <p:cNvSpPr txBox="1"/>
          <p:nvPr/>
        </p:nvSpPr>
        <p:spPr>
          <a:xfrm>
            <a:off x="1022651" y="452440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33" name="TextBox 59">
            <a:extLst>
              <a:ext uri="{FF2B5EF4-FFF2-40B4-BE49-F238E27FC236}">
                <a16:creationId xmlns:a16="http://schemas.microsoft.com/office/drawing/2014/main" id="{4A13B4DE-E258-B619-7283-2F31359980F1}"/>
              </a:ext>
            </a:extLst>
          </p:cNvPr>
          <p:cNvSpPr txBox="1"/>
          <p:nvPr/>
        </p:nvSpPr>
        <p:spPr>
          <a:xfrm>
            <a:off x="7092285" y="4600677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sp>
        <p:nvSpPr>
          <p:cNvPr id="34" name="TextBox 87">
            <a:extLst>
              <a:ext uri="{FF2B5EF4-FFF2-40B4-BE49-F238E27FC236}">
                <a16:creationId xmlns:a16="http://schemas.microsoft.com/office/drawing/2014/main" id="{3B857FC4-B8F9-3FD3-62A5-BC45CCB609C2}"/>
              </a:ext>
            </a:extLst>
          </p:cNvPr>
          <p:cNvSpPr txBox="1"/>
          <p:nvPr/>
        </p:nvSpPr>
        <p:spPr>
          <a:xfrm>
            <a:off x="3193400" y="42930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9292538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54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D91C7901-1A84-61C6-7F11-6B3AF7220E6F}"/>
              </a:ext>
            </a:extLst>
          </p:cNvPr>
          <p:cNvSpPr/>
          <p:nvPr/>
        </p:nvSpPr>
        <p:spPr>
          <a:xfrm>
            <a:off x="1115620" y="207844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21F4DD12-8C3A-EB6D-1361-511612BAD155}"/>
              </a:ext>
            </a:extLst>
          </p:cNvPr>
          <p:cNvSpPr/>
          <p:nvPr/>
        </p:nvSpPr>
        <p:spPr>
          <a:xfrm>
            <a:off x="2138537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BA6DF07F-8CA7-524D-A3BA-1145F6DDCABD}"/>
              </a:ext>
            </a:extLst>
          </p:cNvPr>
          <p:cNvSpPr/>
          <p:nvPr/>
        </p:nvSpPr>
        <p:spPr>
          <a:xfrm>
            <a:off x="2570585" y="278093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038BA40A-CCCB-1C0F-1104-7FE84B1E22C6}"/>
              </a:ext>
            </a:extLst>
          </p:cNvPr>
          <p:cNvSpPr/>
          <p:nvPr/>
        </p:nvSpPr>
        <p:spPr>
          <a:xfrm>
            <a:off x="3866729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974E5265-EAA8-1E0D-15DA-E0A014D560A6}"/>
              </a:ext>
            </a:extLst>
          </p:cNvPr>
          <p:cNvSpPr/>
          <p:nvPr/>
        </p:nvSpPr>
        <p:spPr>
          <a:xfrm>
            <a:off x="4586809" y="279852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E4B68208-5C17-FDE3-BE10-39D17D4B5812}"/>
              </a:ext>
            </a:extLst>
          </p:cNvPr>
          <p:cNvSpPr/>
          <p:nvPr/>
        </p:nvSpPr>
        <p:spPr>
          <a:xfrm>
            <a:off x="5220076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5EB261FF-8701-A36D-E587-8802558C6C26}"/>
              </a:ext>
            </a:extLst>
          </p:cNvPr>
          <p:cNvSpPr/>
          <p:nvPr/>
        </p:nvSpPr>
        <p:spPr>
          <a:xfrm>
            <a:off x="6026969" y="222246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BB10AAD4-8967-B74D-ACA4-0557A8908A38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483774" y="134890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6">
            <a:extLst>
              <a:ext uri="{FF2B5EF4-FFF2-40B4-BE49-F238E27FC236}">
                <a16:creationId xmlns:a16="http://schemas.microsoft.com/office/drawing/2014/main" id="{BFA76ECA-BD56-6E73-FE70-A5B04DB0E85A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211960" y="136797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600BBC34-6C1F-C6C7-C428-BF6C63EE4AC6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410292" y="148904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id="{7D0DF8C1-C901-A714-1324-EF3749598198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410292" y="237073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F85520EF-4583-ED5E-82A4-4460B73CCD7D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311151" y="153919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6">
            <a:extLst>
              <a:ext uri="{FF2B5EF4-FFF2-40B4-BE49-F238E27FC236}">
                <a16:creationId xmlns:a16="http://schemas.microsoft.com/office/drawing/2014/main" id="{C7BD4529-EBCC-8148-59EA-625B22533F34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2915822" y="296974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6">
            <a:extLst>
              <a:ext uri="{FF2B5EF4-FFF2-40B4-BE49-F238E27FC236}">
                <a16:creationId xmlns:a16="http://schemas.microsoft.com/office/drawing/2014/main" id="{8F10938F-9E83-753F-1EA2-EB67FA4A65A4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2865261" y="148904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EADB0B19-7B78-79A1-5419-0BA2FA640B42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514748" y="148904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66">
            <a:extLst>
              <a:ext uri="{FF2B5EF4-FFF2-40B4-BE49-F238E27FC236}">
                <a16:creationId xmlns:a16="http://schemas.microsoft.com/office/drawing/2014/main" id="{AA599529-86DB-08B5-7718-93D7586B50D6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161405" y="148904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66">
            <a:extLst>
              <a:ext uri="{FF2B5EF4-FFF2-40B4-BE49-F238E27FC236}">
                <a16:creationId xmlns:a16="http://schemas.microsoft.com/office/drawing/2014/main" id="{A78F9B54-F390-FD57-586B-6910E3E1A079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4940588" y="251476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87">
            <a:extLst>
              <a:ext uri="{FF2B5EF4-FFF2-40B4-BE49-F238E27FC236}">
                <a16:creationId xmlns:a16="http://schemas.microsoft.com/office/drawing/2014/main" id="{0B7CAFE2-3D50-6793-BB86-4AFA2B6BF8F9}"/>
              </a:ext>
            </a:extLst>
          </p:cNvPr>
          <p:cNvSpPr txBox="1"/>
          <p:nvPr/>
        </p:nvSpPr>
        <p:spPr>
          <a:xfrm>
            <a:off x="1711482" y="262925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TextBox 87">
            <a:extLst>
              <a:ext uri="{FF2B5EF4-FFF2-40B4-BE49-F238E27FC236}">
                <a16:creationId xmlns:a16="http://schemas.microsoft.com/office/drawing/2014/main" id="{709F690C-B797-5E35-70BE-8D331523EE22}"/>
              </a:ext>
            </a:extLst>
          </p:cNvPr>
          <p:cNvSpPr txBox="1"/>
          <p:nvPr/>
        </p:nvSpPr>
        <p:spPr>
          <a:xfrm>
            <a:off x="1697323" y="18303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5" name="TextBox 87">
            <a:extLst>
              <a:ext uri="{FF2B5EF4-FFF2-40B4-BE49-F238E27FC236}">
                <a16:creationId xmlns:a16="http://schemas.microsoft.com/office/drawing/2014/main" id="{922840D8-71F5-3AB2-F8AE-70213BBF0D49}"/>
              </a:ext>
            </a:extLst>
          </p:cNvPr>
          <p:cNvSpPr txBox="1"/>
          <p:nvPr/>
        </p:nvSpPr>
        <p:spPr>
          <a:xfrm>
            <a:off x="2848298" y="136295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6" name="TextBox 87">
            <a:extLst>
              <a:ext uri="{FF2B5EF4-FFF2-40B4-BE49-F238E27FC236}">
                <a16:creationId xmlns:a16="http://schemas.microsoft.com/office/drawing/2014/main" id="{6E0EFBF0-C73D-72C4-0286-7E83B8252B40}"/>
              </a:ext>
            </a:extLst>
          </p:cNvPr>
          <p:cNvSpPr txBox="1"/>
          <p:nvPr/>
        </p:nvSpPr>
        <p:spPr>
          <a:xfrm>
            <a:off x="3290150" y="224966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7" name="TextBox 87">
            <a:extLst>
              <a:ext uri="{FF2B5EF4-FFF2-40B4-BE49-F238E27FC236}">
                <a16:creationId xmlns:a16="http://schemas.microsoft.com/office/drawing/2014/main" id="{E6376150-CDA0-3077-5C84-558F6D6AB159}"/>
              </a:ext>
            </a:extLst>
          </p:cNvPr>
          <p:cNvSpPr txBox="1"/>
          <p:nvPr/>
        </p:nvSpPr>
        <p:spPr>
          <a:xfrm>
            <a:off x="4124508" y="29988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8" name="TextBox 87">
            <a:extLst>
              <a:ext uri="{FF2B5EF4-FFF2-40B4-BE49-F238E27FC236}">
                <a16:creationId xmlns:a16="http://schemas.microsoft.com/office/drawing/2014/main" id="{EF7D6789-A4E6-0D03-029A-EDFEF0CB7049}"/>
              </a:ext>
            </a:extLst>
          </p:cNvPr>
          <p:cNvSpPr txBox="1"/>
          <p:nvPr/>
        </p:nvSpPr>
        <p:spPr>
          <a:xfrm>
            <a:off x="5392690" y="283108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9" name="TextBox 87">
            <a:extLst>
              <a:ext uri="{FF2B5EF4-FFF2-40B4-BE49-F238E27FC236}">
                <a16:creationId xmlns:a16="http://schemas.microsoft.com/office/drawing/2014/main" id="{D4DBE5F1-1EBD-1C98-D199-EFA25707AFDA}"/>
              </a:ext>
            </a:extLst>
          </p:cNvPr>
          <p:cNvSpPr txBox="1"/>
          <p:nvPr/>
        </p:nvSpPr>
        <p:spPr>
          <a:xfrm>
            <a:off x="5405450" y="177209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0" name="TextBox 87">
            <a:extLst>
              <a:ext uri="{FF2B5EF4-FFF2-40B4-BE49-F238E27FC236}">
                <a16:creationId xmlns:a16="http://schemas.microsoft.com/office/drawing/2014/main" id="{62BCB8B8-06C8-81DB-4317-BF393DD07138}"/>
              </a:ext>
            </a:extLst>
          </p:cNvPr>
          <p:cNvSpPr txBox="1"/>
          <p:nvPr/>
        </p:nvSpPr>
        <p:spPr>
          <a:xfrm>
            <a:off x="4490494" y="136797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1" name="TextBox 87">
            <a:extLst>
              <a:ext uri="{FF2B5EF4-FFF2-40B4-BE49-F238E27FC236}">
                <a16:creationId xmlns:a16="http://schemas.microsoft.com/office/drawing/2014/main" id="{9F9D6D24-106D-59E1-5F09-F34C06685DE6}"/>
              </a:ext>
            </a:extLst>
          </p:cNvPr>
          <p:cNvSpPr txBox="1"/>
          <p:nvPr/>
        </p:nvSpPr>
        <p:spPr>
          <a:xfrm>
            <a:off x="4026582" y="19340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2" name="TextBox 59">
            <a:extLst>
              <a:ext uri="{FF2B5EF4-FFF2-40B4-BE49-F238E27FC236}">
                <a16:creationId xmlns:a16="http://schemas.microsoft.com/office/drawing/2014/main" id="{962AB18D-96C3-C519-FF10-209C2DEA1056}"/>
              </a:ext>
            </a:extLst>
          </p:cNvPr>
          <p:cNvSpPr txBox="1"/>
          <p:nvPr/>
        </p:nvSpPr>
        <p:spPr>
          <a:xfrm>
            <a:off x="539552" y="2128601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33" name="TextBox 59">
            <a:extLst>
              <a:ext uri="{FF2B5EF4-FFF2-40B4-BE49-F238E27FC236}">
                <a16:creationId xmlns:a16="http://schemas.microsoft.com/office/drawing/2014/main" id="{4A13B4DE-E258-B619-7283-2F31359980F1}"/>
              </a:ext>
            </a:extLst>
          </p:cNvPr>
          <p:cNvSpPr txBox="1"/>
          <p:nvPr/>
        </p:nvSpPr>
        <p:spPr>
          <a:xfrm>
            <a:off x="6372205" y="220487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sp>
        <p:nvSpPr>
          <p:cNvPr id="34" name="TextBox 87">
            <a:extLst>
              <a:ext uri="{FF2B5EF4-FFF2-40B4-BE49-F238E27FC236}">
                <a16:creationId xmlns:a16="http://schemas.microsoft.com/office/drawing/2014/main" id="{3B857FC4-B8F9-3FD3-62A5-BC45CCB609C2}"/>
              </a:ext>
            </a:extLst>
          </p:cNvPr>
          <p:cNvSpPr txBox="1"/>
          <p:nvPr/>
        </p:nvSpPr>
        <p:spPr>
          <a:xfrm>
            <a:off x="2545328" y="189729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graphicFrame>
        <p:nvGraphicFramePr>
          <p:cNvPr id="37" name="Table 10">
            <a:extLst>
              <a:ext uri="{FF2B5EF4-FFF2-40B4-BE49-F238E27FC236}">
                <a16:creationId xmlns:a16="http://schemas.microsoft.com/office/drawing/2014/main" id="{56C77ECC-7673-998B-AE65-1BEF8D164DCA}"/>
              </a:ext>
            </a:extLst>
          </p:cNvPr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8" name="Table 54">
            <a:extLst>
              <a:ext uri="{FF2B5EF4-FFF2-40B4-BE49-F238E27FC236}">
                <a16:creationId xmlns:a16="http://schemas.microsoft.com/office/drawing/2014/main" id="{5D334D5E-C6B8-5401-AA9D-1DF880EF41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709169"/>
              </p:ext>
            </p:extLst>
          </p:nvPr>
        </p:nvGraphicFramePr>
        <p:xfrm>
          <a:off x="395541" y="4037783"/>
          <a:ext cx="3908923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9" name="Table 54">
            <a:extLst>
              <a:ext uri="{FF2B5EF4-FFF2-40B4-BE49-F238E27FC236}">
                <a16:creationId xmlns:a16="http://schemas.microsoft.com/office/drawing/2014/main" id="{759DCEFB-CF24-0EDB-5E8D-75938EDF04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382357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0" name="Tekstvak 39">
            <a:extLst>
              <a:ext uri="{FF2B5EF4-FFF2-40B4-BE49-F238E27FC236}">
                <a16:creationId xmlns:a16="http://schemas.microsoft.com/office/drawing/2014/main" id="{5F92D23E-94A3-5290-1D51-90B817B96B28}"/>
              </a:ext>
            </a:extLst>
          </p:cNvPr>
          <p:cNvSpPr txBox="1"/>
          <p:nvPr/>
        </p:nvSpPr>
        <p:spPr>
          <a:xfrm>
            <a:off x="1403648" y="351706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1AAC62FE-EB65-5882-D53C-64FAEACF2F4F}"/>
              </a:ext>
            </a:extLst>
          </p:cNvPr>
          <p:cNvSpPr txBox="1"/>
          <p:nvPr/>
        </p:nvSpPr>
        <p:spPr>
          <a:xfrm>
            <a:off x="5868144" y="3503717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</p:spTree>
    <p:extLst>
      <p:ext uri="{BB962C8B-B14F-4D97-AF65-F5344CB8AC3E}">
        <p14:creationId xmlns:p14="http://schemas.microsoft.com/office/powerpoint/2010/main" val="1440760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55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D91C7901-1A84-61C6-7F11-6B3AF7220E6F}"/>
              </a:ext>
            </a:extLst>
          </p:cNvPr>
          <p:cNvSpPr/>
          <p:nvPr/>
        </p:nvSpPr>
        <p:spPr>
          <a:xfrm>
            <a:off x="1115620" y="207844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21F4DD12-8C3A-EB6D-1361-511612BAD155}"/>
              </a:ext>
            </a:extLst>
          </p:cNvPr>
          <p:cNvSpPr/>
          <p:nvPr/>
        </p:nvSpPr>
        <p:spPr>
          <a:xfrm>
            <a:off x="2138537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BA6DF07F-8CA7-524D-A3BA-1145F6DDCABD}"/>
              </a:ext>
            </a:extLst>
          </p:cNvPr>
          <p:cNvSpPr/>
          <p:nvPr/>
        </p:nvSpPr>
        <p:spPr>
          <a:xfrm>
            <a:off x="2570585" y="278093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038BA40A-CCCB-1C0F-1104-7FE84B1E22C6}"/>
              </a:ext>
            </a:extLst>
          </p:cNvPr>
          <p:cNvSpPr/>
          <p:nvPr/>
        </p:nvSpPr>
        <p:spPr>
          <a:xfrm>
            <a:off x="3866729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974E5265-EAA8-1E0D-15DA-E0A014D560A6}"/>
              </a:ext>
            </a:extLst>
          </p:cNvPr>
          <p:cNvSpPr/>
          <p:nvPr/>
        </p:nvSpPr>
        <p:spPr>
          <a:xfrm>
            <a:off x="4586809" y="279852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E4B68208-5C17-FDE3-BE10-39D17D4B5812}"/>
              </a:ext>
            </a:extLst>
          </p:cNvPr>
          <p:cNvSpPr/>
          <p:nvPr/>
        </p:nvSpPr>
        <p:spPr>
          <a:xfrm>
            <a:off x="5220076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5EB261FF-8701-A36D-E587-8802558C6C26}"/>
              </a:ext>
            </a:extLst>
          </p:cNvPr>
          <p:cNvSpPr/>
          <p:nvPr/>
        </p:nvSpPr>
        <p:spPr>
          <a:xfrm>
            <a:off x="6026969" y="222246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BB10AAD4-8967-B74D-ACA4-0557A8908A38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483774" y="134890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6">
            <a:extLst>
              <a:ext uri="{FF2B5EF4-FFF2-40B4-BE49-F238E27FC236}">
                <a16:creationId xmlns:a16="http://schemas.microsoft.com/office/drawing/2014/main" id="{BFA76ECA-BD56-6E73-FE70-A5B04DB0E85A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211960" y="136797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600BBC34-6C1F-C6C7-C428-BF6C63EE4AC6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410292" y="148904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id="{7D0DF8C1-C901-A714-1324-EF3749598198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410292" y="237073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F85520EF-4583-ED5E-82A4-4460B73CCD7D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311151" y="153919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6">
            <a:extLst>
              <a:ext uri="{FF2B5EF4-FFF2-40B4-BE49-F238E27FC236}">
                <a16:creationId xmlns:a16="http://schemas.microsoft.com/office/drawing/2014/main" id="{C7BD4529-EBCC-8148-59EA-625B22533F34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2915822" y="296974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6">
            <a:extLst>
              <a:ext uri="{FF2B5EF4-FFF2-40B4-BE49-F238E27FC236}">
                <a16:creationId xmlns:a16="http://schemas.microsoft.com/office/drawing/2014/main" id="{8F10938F-9E83-753F-1EA2-EB67FA4A65A4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2865261" y="148904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EADB0B19-7B78-79A1-5419-0BA2FA640B42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514748" y="148904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66">
            <a:extLst>
              <a:ext uri="{FF2B5EF4-FFF2-40B4-BE49-F238E27FC236}">
                <a16:creationId xmlns:a16="http://schemas.microsoft.com/office/drawing/2014/main" id="{AA599529-86DB-08B5-7718-93D7586B50D6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161405" y="148904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66">
            <a:extLst>
              <a:ext uri="{FF2B5EF4-FFF2-40B4-BE49-F238E27FC236}">
                <a16:creationId xmlns:a16="http://schemas.microsoft.com/office/drawing/2014/main" id="{A78F9B54-F390-FD57-586B-6910E3E1A079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4940588" y="251476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87">
            <a:extLst>
              <a:ext uri="{FF2B5EF4-FFF2-40B4-BE49-F238E27FC236}">
                <a16:creationId xmlns:a16="http://schemas.microsoft.com/office/drawing/2014/main" id="{0B7CAFE2-3D50-6793-BB86-4AFA2B6BF8F9}"/>
              </a:ext>
            </a:extLst>
          </p:cNvPr>
          <p:cNvSpPr txBox="1"/>
          <p:nvPr/>
        </p:nvSpPr>
        <p:spPr>
          <a:xfrm>
            <a:off x="1711482" y="262925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TextBox 87">
            <a:extLst>
              <a:ext uri="{FF2B5EF4-FFF2-40B4-BE49-F238E27FC236}">
                <a16:creationId xmlns:a16="http://schemas.microsoft.com/office/drawing/2014/main" id="{709F690C-B797-5E35-70BE-8D331523EE22}"/>
              </a:ext>
            </a:extLst>
          </p:cNvPr>
          <p:cNvSpPr txBox="1"/>
          <p:nvPr/>
        </p:nvSpPr>
        <p:spPr>
          <a:xfrm>
            <a:off x="1697323" y="18303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5" name="TextBox 87">
            <a:extLst>
              <a:ext uri="{FF2B5EF4-FFF2-40B4-BE49-F238E27FC236}">
                <a16:creationId xmlns:a16="http://schemas.microsoft.com/office/drawing/2014/main" id="{922840D8-71F5-3AB2-F8AE-70213BBF0D49}"/>
              </a:ext>
            </a:extLst>
          </p:cNvPr>
          <p:cNvSpPr txBox="1"/>
          <p:nvPr/>
        </p:nvSpPr>
        <p:spPr>
          <a:xfrm>
            <a:off x="2848298" y="136295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6" name="TextBox 87">
            <a:extLst>
              <a:ext uri="{FF2B5EF4-FFF2-40B4-BE49-F238E27FC236}">
                <a16:creationId xmlns:a16="http://schemas.microsoft.com/office/drawing/2014/main" id="{6E0EFBF0-C73D-72C4-0286-7E83B8252B40}"/>
              </a:ext>
            </a:extLst>
          </p:cNvPr>
          <p:cNvSpPr txBox="1"/>
          <p:nvPr/>
        </p:nvSpPr>
        <p:spPr>
          <a:xfrm>
            <a:off x="3290150" y="224966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7" name="TextBox 87">
            <a:extLst>
              <a:ext uri="{FF2B5EF4-FFF2-40B4-BE49-F238E27FC236}">
                <a16:creationId xmlns:a16="http://schemas.microsoft.com/office/drawing/2014/main" id="{E6376150-CDA0-3077-5C84-558F6D6AB159}"/>
              </a:ext>
            </a:extLst>
          </p:cNvPr>
          <p:cNvSpPr txBox="1"/>
          <p:nvPr/>
        </p:nvSpPr>
        <p:spPr>
          <a:xfrm>
            <a:off x="4124508" y="29988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8" name="TextBox 87">
            <a:extLst>
              <a:ext uri="{FF2B5EF4-FFF2-40B4-BE49-F238E27FC236}">
                <a16:creationId xmlns:a16="http://schemas.microsoft.com/office/drawing/2014/main" id="{EF7D6789-A4E6-0D03-029A-EDFEF0CB7049}"/>
              </a:ext>
            </a:extLst>
          </p:cNvPr>
          <p:cNvSpPr txBox="1"/>
          <p:nvPr/>
        </p:nvSpPr>
        <p:spPr>
          <a:xfrm>
            <a:off x="5392690" y="283108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9" name="TextBox 87">
            <a:extLst>
              <a:ext uri="{FF2B5EF4-FFF2-40B4-BE49-F238E27FC236}">
                <a16:creationId xmlns:a16="http://schemas.microsoft.com/office/drawing/2014/main" id="{D4DBE5F1-1EBD-1C98-D199-EFA25707AFDA}"/>
              </a:ext>
            </a:extLst>
          </p:cNvPr>
          <p:cNvSpPr txBox="1"/>
          <p:nvPr/>
        </p:nvSpPr>
        <p:spPr>
          <a:xfrm>
            <a:off x="5405450" y="177209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0" name="TextBox 87">
            <a:extLst>
              <a:ext uri="{FF2B5EF4-FFF2-40B4-BE49-F238E27FC236}">
                <a16:creationId xmlns:a16="http://schemas.microsoft.com/office/drawing/2014/main" id="{62BCB8B8-06C8-81DB-4317-BF393DD07138}"/>
              </a:ext>
            </a:extLst>
          </p:cNvPr>
          <p:cNvSpPr txBox="1"/>
          <p:nvPr/>
        </p:nvSpPr>
        <p:spPr>
          <a:xfrm>
            <a:off x="4490494" y="136797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1" name="TextBox 87">
            <a:extLst>
              <a:ext uri="{FF2B5EF4-FFF2-40B4-BE49-F238E27FC236}">
                <a16:creationId xmlns:a16="http://schemas.microsoft.com/office/drawing/2014/main" id="{9F9D6D24-106D-59E1-5F09-F34C06685DE6}"/>
              </a:ext>
            </a:extLst>
          </p:cNvPr>
          <p:cNvSpPr txBox="1"/>
          <p:nvPr/>
        </p:nvSpPr>
        <p:spPr>
          <a:xfrm>
            <a:off x="4026582" y="19340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2" name="TextBox 59">
            <a:extLst>
              <a:ext uri="{FF2B5EF4-FFF2-40B4-BE49-F238E27FC236}">
                <a16:creationId xmlns:a16="http://schemas.microsoft.com/office/drawing/2014/main" id="{962AB18D-96C3-C519-FF10-209C2DEA1056}"/>
              </a:ext>
            </a:extLst>
          </p:cNvPr>
          <p:cNvSpPr txBox="1"/>
          <p:nvPr/>
        </p:nvSpPr>
        <p:spPr>
          <a:xfrm>
            <a:off x="539552" y="2128601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33" name="TextBox 59">
            <a:extLst>
              <a:ext uri="{FF2B5EF4-FFF2-40B4-BE49-F238E27FC236}">
                <a16:creationId xmlns:a16="http://schemas.microsoft.com/office/drawing/2014/main" id="{4A13B4DE-E258-B619-7283-2F31359980F1}"/>
              </a:ext>
            </a:extLst>
          </p:cNvPr>
          <p:cNvSpPr txBox="1"/>
          <p:nvPr/>
        </p:nvSpPr>
        <p:spPr>
          <a:xfrm>
            <a:off x="6372205" y="220487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sp>
        <p:nvSpPr>
          <p:cNvPr id="34" name="TextBox 87">
            <a:extLst>
              <a:ext uri="{FF2B5EF4-FFF2-40B4-BE49-F238E27FC236}">
                <a16:creationId xmlns:a16="http://schemas.microsoft.com/office/drawing/2014/main" id="{3B857FC4-B8F9-3FD3-62A5-BC45CCB609C2}"/>
              </a:ext>
            </a:extLst>
          </p:cNvPr>
          <p:cNvSpPr txBox="1"/>
          <p:nvPr/>
        </p:nvSpPr>
        <p:spPr>
          <a:xfrm>
            <a:off x="2545328" y="189729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graphicFrame>
        <p:nvGraphicFramePr>
          <p:cNvPr id="37" name="Table 10">
            <a:extLst>
              <a:ext uri="{FF2B5EF4-FFF2-40B4-BE49-F238E27FC236}">
                <a16:creationId xmlns:a16="http://schemas.microsoft.com/office/drawing/2014/main" id="{56C77ECC-7673-998B-AE65-1BEF8D164DCA}"/>
              </a:ext>
            </a:extLst>
          </p:cNvPr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8" name="Table 54">
            <a:extLst>
              <a:ext uri="{FF2B5EF4-FFF2-40B4-BE49-F238E27FC236}">
                <a16:creationId xmlns:a16="http://schemas.microsoft.com/office/drawing/2014/main" id="{5D334D5E-C6B8-5401-AA9D-1DF880EF41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355226"/>
              </p:ext>
            </p:extLst>
          </p:nvPr>
        </p:nvGraphicFramePr>
        <p:xfrm>
          <a:off x="395541" y="4037783"/>
          <a:ext cx="3908923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b="1" dirty="0"/>
                        <a:t>4,A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9" name="Table 54">
            <a:extLst>
              <a:ext uri="{FF2B5EF4-FFF2-40B4-BE49-F238E27FC236}">
                <a16:creationId xmlns:a16="http://schemas.microsoft.com/office/drawing/2014/main" id="{759DCEFB-CF24-0EDB-5E8D-75938EDF0495}"/>
              </a:ext>
            </a:extLst>
          </p:cNvPr>
          <p:cNvGraphicFramePr>
            <a:graphicFrameLocks noGrp="1"/>
          </p:cNvGraphicFramePr>
          <p:nvPr/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0" name="Tekstvak 39">
            <a:extLst>
              <a:ext uri="{FF2B5EF4-FFF2-40B4-BE49-F238E27FC236}">
                <a16:creationId xmlns:a16="http://schemas.microsoft.com/office/drawing/2014/main" id="{5F92D23E-94A3-5290-1D51-90B817B96B28}"/>
              </a:ext>
            </a:extLst>
          </p:cNvPr>
          <p:cNvSpPr txBox="1"/>
          <p:nvPr/>
        </p:nvSpPr>
        <p:spPr>
          <a:xfrm>
            <a:off x="1403648" y="351706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1AAC62FE-EB65-5882-D53C-64FAEACF2F4F}"/>
              </a:ext>
            </a:extLst>
          </p:cNvPr>
          <p:cNvSpPr txBox="1"/>
          <p:nvPr/>
        </p:nvSpPr>
        <p:spPr>
          <a:xfrm>
            <a:off x="5868144" y="3503717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</p:spTree>
    <p:extLst>
      <p:ext uri="{BB962C8B-B14F-4D97-AF65-F5344CB8AC3E}">
        <p14:creationId xmlns:p14="http://schemas.microsoft.com/office/powerpoint/2010/main" val="306454224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56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D91C7901-1A84-61C6-7F11-6B3AF7220E6F}"/>
              </a:ext>
            </a:extLst>
          </p:cNvPr>
          <p:cNvSpPr/>
          <p:nvPr/>
        </p:nvSpPr>
        <p:spPr>
          <a:xfrm>
            <a:off x="1115620" y="207844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21F4DD12-8C3A-EB6D-1361-511612BAD155}"/>
              </a:ext>
            </a:extLst>
          </p:cNvPr>
          <p:cNvSpPr/>
          <p:nvPr/>
        </p:nvSpPr>
        <p:spPr>
          <a:xfrm>
            <a:off x="2138537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BA6DF07F-8CA7-524D-A3BA-1145F6DDCABD}"/>
              </a:ext>
            </a:extLst>
          </p:cNvPr>
          <p:cNvSpPr/>
          <p:nvPr/>
        </p:nvSpPr>
        <p:spPr>
          <a:xfrm>
            <a:off x="2570585" y="278093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038BA40A-CCCB-1C0F-1104-7FE84B1E22C6}"/>
              </a:ext>
            </a:extLst>
          </p:cNvPr>
          <p:cNvSpPr/>
          <p:nvPr/>
        </p:nvSpPr>
        <p:spPr>
          <a:xfrm>
            <a:off x="3866729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974E5265-EAA8-1E0D-15DA-E0A014D560A6}"/>
              </a:ext>
            </a:extLst>
          </p:cNvPr>
          <p:cNvSpPr/>
          <p:nvPr/>
        </p:nvSpPr>
        <p:spPr>
          <a:xfrm>
            <a:off x="4586809" y="279852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E4B68208-5C17-FDE3-BE10-39D17D4B5812}"/>
              </a:ext>
            </a:extLst>
          </p:cNvPr>
          <p:cNvSpPr/>
          <p:nvPr/>
        </p:nvSpPr>
        <p:spPr>
          <a:xfrm>
            <a:off x="5220076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5EB261FF-8701-A36D-E587-8802558C6C26}"/>
              </a:ext>
            </a:extLst>
          </p:cNvPr>
          <p:cNvSpPr/>
          <p:nvPr/>
        </p:nvSpPr>
        <p:spPr>
          <a:xfrm>
            <a:off x="6026969" y="222246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BB10AAD4-8967-B74D-ACA4-0557A8908A38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483774" y="134890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6">
            <a:extLst>
              <a:ext uri="{FF2B5EF4-FFF2-40B4-BE49-F238E27FC236}">
                <a16:creationId xmlns:a16="http://schemas.microsoft.com/office/drawing/2014/main" id="{BFA76ECA-BD56-6E73-FE70-A5B04DB0E85A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211960" y="136797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600BBC34-6C1F-C6C7-C428-BF6C63EE4AC6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410292" y="148904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id="{7D0DF8C1-C901-A714-1324-EF3749598198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410292" y="237073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F85520EF-4583-ED5E-82A4-4460B73CCD7D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311151" y="153919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6">
            <a:extLst>
              <a:ext uri="{FF2B5EF4-FFF2-40B4-BE49-F238E27FC236}">
                <a16:creationId xmlns:a16="http://schemas.microsoft.com/office/drawing/2014/main" id="{C7BD4529-EBCC-8148-59EA-625B22533F34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2915822" y="296974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6">
            <a:extLst>
              <a:ext uri="{FF2B5EF4-FFF2-40B4-BE49-F238E27FC236}">
                <a16:creationId xmlns:a16="http://schemas.microsoft.com/office/drawing/2014/main" id="{8F10938F-9E83-753F-1EA2-EB67FA4A65A4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2865261" y="148904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EADB0B19-7B78-79A1-5419-0BA2FA640B42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514748" y="148904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66">
            <a:extLst>
              <a:ext uri="{FF2B5EF4-FFF2-40B4-BE49-F238E27FC236}">
                <a16:creationId xmlns:a16="http://schemas.microsoft.com/office/drawing/2014/main" id="{AA599529-86DB-08B5-7718-93D7586B50D6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161405" y="148904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66">
            <a:extLst>
              <a:ext uri="{FF2B5EF4-FFF2-40B4-BE49-F238E27FC236}">
                <a16:creationId xmlns:a16="http://schemas.microsoft.com/office/drawing/2014/main" id="{A78F9B54-F390-FD57-586B-6910E3E1A079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4940588" y="251476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87">
            <a:extLst>
              <a:ext uri="{FF2B5EF4-FFF2-40B4-BE49-F238E27FC236}">
                <a16:creationId xmlns:a16="http://schemas.microsoft.com/office/drawing/2014/main" id="{0B7CAFE2-3D50-6793-BB86-4AFA2B6BF8F9}"/>
              </a:ext>
            </a:extLst>
          </p:cNvPr>
          <p:cNvSpPr txBox="1"/>
          <p:nvPr/>
        </p:nvSpPr>
        <p:spPr>
          <a:xfrm>
            <a:off x="1711482" y="262925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TextBox 87">
            <a:extLst>
              <a:ext uri="{FF2B5EF4-FFF2-40B4-BE49-F238E27FC236}">
                <a16:creationId xmlns:a16="http://schemas.microsoft.com/office/drawing/2014/main" id="{709F690C-B797-5E35-70BE-8D331523EE22}"/>
              </a:ext>
            </a:extLst>
          </p:cNvPr>
          <p:cNvSpPr txBox="1"/>
          <p:nvPr/>
        </p:nvSpPr>
        <p:spPr>
          <a:xfrm>
            <a:off x="1697323" y="18303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5" name="TextBox 87">
            <a:extLst>
              <a:ext uri="{FF2B5EF4-FFF2-40B4-BE49-F238E27FC236}">
                <a16:creationId xmlns:a16="http://schemas.microsoft.com/office/drawing/2014/main" id="{922840D8-71F5-3AB2-F8AE-70213BBF0D49}"/>
              </a:ext>
            </a:extLst>
          </p:cNvPr>
          <p:cNvSpPr txBox="1"/>
          <p:nvPr/>
        </p:nvSpPr>
        <p:spPr>
          <a:xfrm>
            <a:off x="2848298" y="136295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6" name="TextBox 87">
            <a:extLst>
              <a:ext uri="{FF2B5EF4-FFF2-40B4-BE49-F238E27FC236}">
                <a16:creationId xmlns:a16="http://schemas.microsoft.com/office/drawing/2014/main" id="{6E0EFBF0-C73D-72C4-0286-7E83B8252B40}"/>
              </a:ext>
            </a:extLst>
          </p:cNvPr>
          <p:cNvSpPr txBox="1"/>
          <p:nvPr/>
        </p:nvSpPr>
        <p:spPr>
          <a:xfrm>
            <a:off x="3290150" y="224966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7" name="TextBox 87">
            <a:extLst>
              <a:ext uri="{FF2B5EF4-FFF2-40B4-BE49-F238E27FC236}">
                <a16:creationId xmlns:a16="http://schemas.microsoft.com/office/drawing/2014/main" id="{E6376150-CDA0-3077-5C84-558F6D6AB159}"/>
              </a:ext>
            </a:extLst>
          </p:cNvPr>
          <p:cNvSpPr txBox="1"/>
          <p:nvPr/>
        </p:nvSpPr>
        <p:spPr>
          <a:xfrm>
            <a:off x="4124508" y="29988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8" name="TextBox 87">
            <a:extLst>
              <a:ext uri="{FF2B5EF4-FFF2-40B4-BE49-F238E27FC236}">
                <a16:creationId xmlns:a16="http://schemas.microsoft.com/office/drawing/2014/main" id="{EF7D6789-A4E6-0D03-029A-EDFEF0CB7049}"/>
              </a:ext>
            </a:extLst>
          </p:cNvPr>
          <p:cNvSpPr txBox="1"/>
          <p:nvPr/>
        </p:nvSpPr>
        <p:spPr>
          <a:xfrm>
            <a:off x="5392690" y="283108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9" name="TextBox 87">
            <a:extLst>
              <a:ext uri="{FF2B5EF4-FFF2-40B4-BE49-F238E27FC236}">
                <a16:creationId xmlns:a16="http://schemas.microsoft.com/office/drawing/2014/main" id="{D4DBE5F1-1EBD-1C98-D199-EFA25707AFDA}"/>
              </a:ext>
            </a:extLst>
          </p:cNvPr>
          <p:cNvSpPr txBox="1"/>
          <p:nvPr/>
        </p:nvSpPr>
        <p:spPr>
          <a:xfrm>
            <a:off x="5405450" y="177209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0" name="TextBox 87">
            <a:extLst>
              <a:ext uri="{FF2B5EF4-FFF2-40B4-BE49-F238E27FC236}">
                <a16:creationId xmlns:a16="http://schemas.microsoft.com/office/drawing/2014/main" id="{62BCB8B8-06C8-81DB-4317-BF393DD07138}"/>
              </a:ext>
            </a:extLst>
          </p:cNvPr>
          <p:cNvSpPr txBox="1"/>
          <p:nvPr/>
        </p:nvSpPr>
        <p:spPr>
          <a:xfrm>
            <a:off x="4490494" y="136797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1" name="TextBox 87">
            <a:extLst>
              <a:ext uri="{FF2B5EF4-FFF2-40B4-BE49-F238E27FC236}">
                <a16:creationId xmlns:a16="http://schemas.microsoft.com/office/drawing/2014/main" id="{9F9D6D24-106D-59E1-5F09-F34C06685DE6}"/>
              </a:ext>
            </a:extLst>
          </p:cNvPr>
          <p:cNvSpPr txBox="1"/>
          <p:nvPr/>
        </p:nvSpPr>
        <p:spPr>
          <a:xfrm>
            <a:off x="4026582" y="19340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2" name="TextBox 59">
            <a:extLst>
              <a:ext uri="{FF2B5EF4-FFF2-40B4-BE49-F238E27FC236}">
                <a16:creationId xmlns:a16="http://schemas.microsoft.com/office/drawing/2014/main" id="{962AB18D-96C3-C519-FF10-209C2DEA1056}"/>
              </a:ext>
            </a:extLst>
          </p:cNvPr>
          <p:cNvSpPr txBox="1"/>
          <p:nvPr/>
        </p:nvSpPr>
        <p:spPr>
          <a:xfrm>
            <a:off x="539552" y="2128601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33" name="TextBox 59">
            <a:extLst>
              <a:ext uri="{FF2B5EF4-FFF2-40B4-BE49-F238E27FC236}">
                <a16:creationId xmlns:a16="http://schemas.microsoft.com/office/drawing/2014/main" id="{4A13B4DE-E258-B619-7283-2F31359980F1}"/>
              </a:ext>
            </a:extLst>
          </p:cNvPr>
          <p:cNvSpPr txBox="1"/>
          <p:nvPr/>
        </p:nvSpPr>
        <p:spPr>
          <a:xfrm>
            <a:off x="6372205" y="220487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sp>
        <p:nvSpPr>
          <p:cNvPr id="34" name="TextBox 87">
            <a:extLst>
              <a:ext uri="{FF2B5EF4-FFF2-40B4-BE49-F238E27FC236}">
                <a16:creationId xmlns:a16="http://schemas.microsoft.com/office/drawing/2014/main" id="{3B857FC4-B8F9-3FD3-62A5-BC45CCB609C2}"/>
              </a:ext>
            </a:extLst>
          </p:cNvPr>
          <p:cNvSpPr txBox="1"/>
          <p:nvPr/>
        </p:nvSpPr>
        <p:spPr>
          <a:xfrm>
            <a:off x="2545328" y="189729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graphicFrame>
        <p:nvGraphicFramePr>
          <p:cNvPr id="37" name="Table 10">
            <a:extLst>
              <a:ext uri="{FF2B5EF4-FFF2-40B4-BE49-F238E27FC236}">
                <a16:creationId xmlns:a16="http://schemas.microsoft.com/office/drawing/2014/main" id="{56C77ECC-7673-998B-AE65-1BEF8D164DCA}"/>
              </a:ext>
            </a:extLst>
          </p:cNvPr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8" name="Table 54">
            <a:extLst>
              <a:ext uri="{FF2B5EF4-FFF2-40B4-BE49-F238E27FC236}">
                <a16:creationId xmlns:a16="http://schemas.microsoft.com/office/drawing/2014/main" id="{5D334D5E-C6B8-5401-AA9D-1DF880EF4199}"/>
              </a:ext>
            </a:extLst>
          </p:cNvPr>
          <p:cNvGraphicFramePr>
            <a:graphicFrameLocks noGrp="1"/>
          </p:cNvGraphicFramePr>
          <p:nvPr/>
        </p:nvGraphicFramePr>
        <p:xfrm>
          <a:off x="395541" y="4037783"/>
          <a:ext cx="3908923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b="1" dirty="0"/>
                        <a:t>4,A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9" name="Table 54">
            <a:extLst>
              <a:ext uri="{FF2B5EF4-FFF2-40B4-BE49-F238E27FC236}">
                <a16:creationId xmlns:a16="http://schemas.microsoft.com/office/drawing/2014/main" id="{759DCEFB-CF24-0EDB-5E8D-75938EDF04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722679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0" name="Tekstvak 39">
            <a:extLst>
              <a:ext uri="{FF2B5EF4-FFF2-40B4-BE49-F238E27FC236}">
                <a16:creationId xmlns:a16="http://schemas.microsoft.com/office/drawing/2014/main" id="{5F92D23E-94A3-5290-1D51-90B817B96B28}"/>
              </a:ext>
            </a:extLst>
          </p:cNvPr>
          <p:cNvSpPr txBox="1"/>
          <p:nvPr/>
        </p:nvSpPr>
        <p:spPr>
          <a:xfrm>
            <a:off x="1403648" y="351706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1AAC62FE-EB65-5882-D53C-64FAEACF2F4F}"/>
              </a:ext>
            </a:extLst>
          </p:cNvPr>
          <p:cNvSpPr txBox="1"/>
          <p:nvPr/>
        </p:nvSpPr>
        <p:spPr>
          <a:xfrm>
            <a:off x="5868144" y="3503717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</p:spTree>
    <p:extLst>
      <p:ext uri="{BB962C8B-B14F-4D97-AF65-F5344CB8AC3E}">
        <p14:creationId xmlns:p14="http://schemas.microsoft.com/office/powerpoint/2010/main" val="306982603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57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D91C7901-1A84-61C6-7F11-6B3AF7220E6F}"/>
              </a:ext>
            </a:extLst>
          </p:cNvPr>
          <p:cNvSpPr/>
          <p:nvPr/>
        </p:nvSpPr>
        <p:spPr>
          <a:xfrm>
            <a:off x="1115620" y="207844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21F4DD12-8C3A-EB6D-1361-511612BAD155}"/>
              </a:ext>
            </a:extLst>
          </p:cNvPr>
          <p:cNvSpPr/>
          <p:nvPr/>
        </p:nvSpPr>
        <p:spPr>
          <a:xfrm>
            <a:off x="2138537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BA6DF07F-8CA7-524D-A3BA-1145F6DDCABD}"/>
              </a:ext>
            </a:extLst>
          </p:cNvPr>
          <p:cNvSpPr/>
          <p:nvPr/>
        </p:nvSpPr>
        <p:spPr>
          <a:xfrm>
            <a:off x="2570585" y="278093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038BA40A-CCCB-1C0F-1104-7FE84B1E22C6}"/>
              </a:ext>
            </a:extLst>
          </p:cNvPr>
          <p:cNvSpPr/>
          <p:nvPr/>
        </p:nvSpPr>
        <p:spPr>
          <a:xfrm>
            <a:off x="3866729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974E5265-EAA8-1E0D-15DA-E0A014D560A6}"/>
              </a:ext>
            </a:extLst>
          </p:cNvPr>
          <p:cNvSpPr/>
          <p:nvPr/>
        </p:nvSpPr>
        <p:spPr>
          <a:xfrm>
            <a:off x="4586809" y="279852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E4B68208-5C17-FDE3-BE10-39D17D4B5812}"/>
              </a:ext>
            </a:extLst>
          </p:cNvPr>
          <p:cNvSpPr/>
          <p:nvPr/>
        </p:nvSpPr>
        <p:spPr>
          <a:xfrm>
            <a:off x="5220076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5EB261FF-8701-A36D-E587-8802558C6C26}"/>
              </a:ext>
            </a:extLst>
          </p:cNvPr>
          <p:cNvSpPr/>
          <p:nvPr/>
        </p:nvSpPr>
        <p:spPr>
          <a:xfrm>
            <a:off x="6026969" y="222246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BB10AAD4-8967-B74D-ACA4-0557A8908A38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483774" y="134890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6">
            <a:extLst>
              <a:ext uri="{FF2B5EF4-FFF2-40B4-BE49-F238E27FC236}">
                <a16:creationId xmlns:a16="http://schemas.microsoft.com/office/drawing/2014/main" id="{BFA76ECA-BD56-6E73-FE70-A5B04DB0E85A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211960" y="136797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600BBC34-6C1F-C6C7-C428-BF6C63EE4AC6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410292" y="148904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id="{7D0DF8C1-C901-A714-1324-EF3749598198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410292" y="237073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F85520EF-4583-ED5E-82A4-4460B73CCD7D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311151" y="153919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6">
            <a:extLst>
              <a:ext uri="{FF2B5EF4-FFF2-40B4-BE49-F238E27FC236}">
                <a16:creationId xmlns:a16="http://schemas.microsoft.com/office/drawing/2014/main" id="{C7BD4529-EBCC-8148-59EA-625B22533F34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2915822" y="296974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6">
            <a:extLst>
              <a:ext uri="{FF2B5EF4-FFF2-40B4-BE49-F238E27FC236}">
                <a16:creationId xmlns:a16="http://schemas.microsoft.com/office/drawing/2014/main" id="{8F10938F-9E83-753F-1EA2-EB67FA4A65A4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2865261" y="148904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EADB0B19-7B78-79A1-5419-0BA2FA640B42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514748" y="148904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66">
            <a:extLst>
              <a:ext uri="{FF2B5EF4-FFF2-40B4-BE49-F238E27FC236}">
                <a16:creationId xmlns:a16="http://schemas.microsoft.com/office/drawing/2014/main" id="{AA599529-86DB-08B5-7718-93D7586B50D6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161405" y="148904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66">
            <a:extLst>
              <a:ext uri="{FF2B5EF4-FFF2-40B4-BE49-F238E27FC236}">
                <a16:creationId xmlns:a16="http://schemas.microsoft.com/office/drawing/2014/main" id="{A78F9B54-F390-FD57-586B-6910E3E1A079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4940588" y="251476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87">
            <a:extLst>
              <a:ext uri="{FF2B5EF4-FFF2-40B4-BE49-F238E27FC236}">
                <a16:creationId xmlns:a16="http://schemas.microsoft.com/office/drawing/2014/main" id="{0B7CAFE2-3D50-6793-BB86-4AFA2B6BF8F9}"/>
              </a:ext>
            </a:extLst>
          </p:cNvPr>
          <p:cNvSpPr txBox="1"/>
          <p:nvPr/>
        </p:nvSpPr>
        <p:spPr>
          <a:xfrm>
            <a:off x="1711482" y="262925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TextBox 87">
            <a:extLst>
              <a:ext uri="{FF2B5EF4-FFF2-40B4-BE49-F238E27FC236}">
                <a16:creationId xmlns:a16="http://schemas.microsoft.com/office/drawing/2014/main" id="{709F690C-B797-5E35-70BE-8D331523EE22}"/>
              </a:ext>
            </a:extLst>
          </p:cNvPr>
          <p:cNvSpPr txBox="1"/>
          <p:nvPr/>
        </p:nvSpPr>
        <p:spPr>
          <a:xfrm>
            <a:off x="1697323" y="18303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5" name="TextBox 87">
            <a:extLst>
              <a:ext uri="{FF2B5EF4-FFF2-40B4-BE49-F238E27FC236}">
                <a16:creationId xmlns:a16="http://schemas.microsoft.com/office/drawing/2014/main" id="{922840D8-71F5-3AB2-F8AE-70213BBF0D49}"/>
              </a:ext>
            </a:extLst>
          </p:cNvPr>
          <p:cNvSpPr txBox="1"/>
          <p:nvPr/>
        </p:nvSpPr>
        <p:spPr>
          <a:xfrm>
            <a:off x="2848298" y="136295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6" name="TextBox 87">
            <a:extLst>
              <a:ext uri="{FF2B5EF4-FFF2-40B4-BE49-F238E27FC236}">
                <a16:creationId xmlns:a16="http://schemas.microsoft.com/office/drawing/2014/main" id="{6E0EFBF0-C73D-72C4-0286-7E83B8252B40}"/>
              </a:ext>
            </a:extLst>
          </p:cNvPr>
          <p:cNvSpPr txBox="1"/>
          <p:nvPr/>
        </p:nvSpPr>
        <p:spPr>
          <a:xfrm>
            <a:off x="3290150" y="224966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7" name="TextBox 87">
            <a:extLst>
              <a:ext uri="{FF2B5EF4-FFF2-40B4-BE49-F238E27FC236}">
                <a16:creationId xmlns:a16="http://schemas.microsoft.com/office/drawing/2014/main" id="{E6376150-CDA0-3077-5C84-558F6D6AB159}"/>
              </a:ext>
            </a:extLst>
          </p:cNvPr>
          <p:cNvSpPr txBox="1"/>
          <p:nvPr/>
        </p:nvSpPr>
        <p:spPr>
          <a:xfrm>
            <a:off x="4124508" y="29988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8" name="TextBox 87">
            <a:extLst>
              <a:ext uri="{FF2B5EF4-FFF2-40B4-BE49-F238E27FC236}">
                <a16:creationId xmlns:a16="http://schemas.microsoft.com/office/drawing/2014/main" id="{EF7D6789-A4E6-0D03-029A-EDFEF0CB7049}"/>
              </a:ext>
            </a:extLst>
          </p:cNvPr>
          <p:cNvSpPr txBox="1"/>
          <p:nvPr/>
        </p:nvSpPr>
        <p:spPr>
          <a:xfrm>
            <a:off x="5392690" y="283108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9" name="TextBox 87">
            <a:extLst>
              <a:ext uri="{FF2B5EF4-FFF2-40B4-BE49-F238E27FC236}">
                <a16:creationId xmlns:a16="http://schemas.microsoft.com/office/drawing/2014/main" id="{D4DBE5F1-1EBD-1C98-D199-EFA25707AFDA}"/>
              </a:ext>
            </a:extLst>
          </p:cNvPr>
          <p:cNvSpPr txBox="1"/>
          <p:nvPr/>
        </p:nvSpPr>
        <p:spPr>
          <a:xfrm>
            <a:off x="5405450" y="177209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0" name="TextBox 87">
            <a:extLst>
              <a:ext uri="{FF2B5EF4-FFF2-40B4-BE49-F238E27FC236}">
                <a16:creationId xmlns:a16="http://schemas.microsoft.com/office/drawing/2014/main" id="{62BCB8B8-06C8-81DB-4317-BF393DD07138}"/>
              </a:ext>
            </a:extLst>
          </p:cNvPr>
          <p:cNvSpPr txBox="1"/>
          <p:nvPr/>
        </p:nvSpPr>
        <p:spPr>
          <a:xfrm>
            <a:off x="4490494" y="136797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1" name="TextBox 87">
            <a:extLst>
              <a:ext uri="{FF2B5EF4-FFF2-40B4-BE49-F238E27FC236}">
                <a16:creationId xmlns:a16="http://schemas.microsoft.com/office/drawing/2014/main" id="{9F9D6D24-106D-59E1-5F09-F34C06685DE6}"/>
              </a:ext>
            </a:extLst>
          </p:cNvPr>
          <p:cNvSpPr txBox="1"/>
          <p:nvPr/>
        </p:nvSpPr>
        <p:spPr>
          <a:xfrm>
            <a:off x="4026582" y="19340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2" name="TextBox 59">
            <a:extLst>
              <a:ext uri="{FF2B5EF4-FFF2-40B4-BE49-F238E27FC236}">
                <a16:creationId xmlns:a16="http://schemas.microsoft.com/office/drawing/2014/main" id="{962AB18D-96C3-C519-FF10-209C2DEA1056}"/>
              </a:ext>
            </a:extLst>
          </p:cNvPr>
          <p:cNvSpPr txBox="1"/>
          <p:nvPr/>
        </p:nvSpPr>
        <p:spPr>
          <a:xfrm>
            <a:off x="539552" y="2128601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33" name="TextBox 59">
            <a:extLst>
              <a:ext uri="{FF2B5EF4-FFF2-40B4-BE49-F238E27FC236}">
                <a16:creationId xmlns:a16="http://schemas.microsoft.com/office/drawing/2014/main" id="{4A13B4DE-E258-B619-7283-2F31359980F1}"/>
              </a:ext>
            </a:extLst>
          </p:cNvPr>
          <p:cNvSpPr txBox="1"/>
          <p:nvPr/>
        </p:nvSpPr>
        <p:spPr>
          <a:xfrm>
            <a:off x="6372205" y="220487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sp>
        <p:nvSpPr>
          <p:cNvPr id="34" name="TextBox 87">
            <a:extLst>
              <a:ext uri="{FF2B5EF4-FFF2-40B4-BE49-F238E27FC236}">
                <a16:creationId xmlns:a16="http://schemas.microsoft.com/office/drawing/2014/main" id="{3B857FC4-B8F9-3FD3-62A5-BC45CCB609C2}"/>
              </a:ext>
            </a:extLst>
          </p:cNvPr>
          <p:cNvSpPr txBox="1"/>
          <p:nvPr/>
        </p:nvSpPr>
        <p:spPr>
          <a:xfrm>
            <a:off x="2545328" y="189729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graphicFrame>
        <p:nvGraphicFramePr>
          <p:cNvPr id="37" name="Table 10">
            <a:extLst>
              <a:ext uri="{FF2B5EF4-FFF2-40B4-BE49-F238E27FC236}">
                <a16:creationId xmlns:a16="http://schemas.microsoft.com/office/drawing/2014/main" id="{56C77ECC-7673-998B-AE65-1BEF8D164DCA}"/>
              </a:ext>
            </a:extLst>
          </p:cNvPr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8" name="Table 54">
            <a:extLst>
              <a:ext uri="{FF2B5EF4-FFF2-40B4-BE49-F238E27FC236}">
                <a16:creationId xmlns:a16="http://schemas.microsoft.com/office/drawing/2014/main" id="{5D334D5E-C6B8-5401-AA9D-1DF880EF41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798030"/>
              </p:ext>
            </p:extLst>
          </p:nvPr>
        </p:nvGraphicFramePr>
        <p:xfrm>
          <a:off x="395541" y="4037783"/>
          <a:ext cx="3908923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b="1" dirty="0"/>
                        <a:t>4,A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6,B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9" name="Table 54">
            <a:extLst>
              <a:ext uri="{FF2B5EF4-FFF2-40B4-BE49-F238E27FC236}">
                <a16:creationId xmlns:a16="http://schemas.microsoft.com/office/drawing/2014/main" id="{759DCEFB-CF24-0EDB-5E8D-75938EDF04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653838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6,E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0" name="Tekstvak 39">
            <a:extLst>
              <a:ext uri="{FF2B5EF4-FFF2-40B4-BE49-F238E27FC236}">
                <a16:creationId xmlns:a16="http://schemas.microsoft.com/office/drawing/2014/main" id="{5F92D23E-94A3-5290-1D51-90B817B96B28}"/>
              </a:ext>
            </a:extLst>
          </p:cNvPr>
          <p:cNvSpPr txBox="1"/>
          <p:nvPr/>
        </p:nvSpPr>
        <p:spPr>
          <a:xfrm>
            <a:off x="1403648" y="351706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1AAC62FE-EB65-5882-D53C-64FAEACF2F4F}"/>
              </a:ext>
            </a:extLst>
          </p:cNvPr>
          <p:cNvSpPr txBox="1"/>
          <p:nvPr/>
        </p:nvSpPr>
        <p:spPr>
          <a:xfrm>
            <a:off x="5868144" y="3503717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</p:spTree>
    <p:extLst>
      <p:ext uri="{BB962C8B-B14F-4D97-AF65-F5344CB8AC3E}">
        <p14:creationId xmlns:p14="http://schemas.microsoft.com/office/powerpoint/2010/main" val="143693300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58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D91C7901-1A84-61C6-7F11-6B3AF7220E6F}"/>
              </a:ext>
            </a:extLst>
          </p:cNvPr>
          <p:cNvSpPr/>
          <p:nvPr/>
        </p:nvSpPr>
        <p:spPr>
          <a:xfrm>
            <a:off x="1115620" y="207844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21F4DD12-8C3A-EB6D-1361-511612BAD155}"/>
              </a:ext>
            </a:extLst>
          </p:cNvPr>
          <p:cNvSpPr/>
          <p:nvPr/>
        </p:nvSpPr>
        <p:spPr>
          <a:xfrm>
            <a:off x="2138537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BA6DF07F-8CA7-524D-A3BA-1145F6DDCABD}"/>
              </a:ext>
            </a:extLst>
          </p:cNvPr>
          <p:cNvSpPr/>
          <p:nvPr/>
        </p:nvSpPr>
        <p:spPr>
          <a:xfrm>
            <a:off x="2570585" y="278093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038BA40A-CCCB-1C0F-1104-7FE84B1E22C6}"/>
              </a:ext>
            </a:extLst>
          </p:cNvPr>
          <p:cNvSpPr/>
          <p:nvPr/>
        </p:nvSpPr>
        <p:spPr>
          <a:xfrm>
            <a:off x="3866729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974E5265-EAA8-1E0D-15DA-E0A014D560A6}"/>
              </a:ext>
            </a:extLst>
          </p:cNvPr>
          <p:cNvSpPr/>
          <p:nvPr/>
        </p:nvSpPr>
        <p:spPr>
          <a:xfrm>
            <a:off x="4586809" y="279852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E4B68208-5C17-FDE3-BE10-39D17D4B5812}"/>
              </a:ext>
            </a:extLst>
          </p:cNvPr>
          <p:cNvSpPr/>
          <p:nvPr/>
        </p:nvSpPr>
        <p:spPr>
          <a:xfrm>
            <a:off x="5220076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5EB261FF-8701-A36D-E587-8802558C6C26}"/>
              </a:ext>
            </a:extLst>
          </p:cNvPr>
          <p:cNvSpPr/>
          <p:nvPr/>
        </p:nvSpPr>
        <p:spPr>
          <a:xfrm>
            <a:off x="6026969" y="222246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BB10AAD4-8967-B74D-ACA4-0557A8908A38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483774" y="134890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6">
            <a:extLst>
              <a:ext uri="{FF2B5EF4-FFF2-40B4-BE49-F238E27FC236}">
                <a16:creationId xmlns:a16="http://schemas.microsoft.com/office/drawing/2014/main" id="{BFA76ECA-BD56-6E73-FE70-A5B04DB0E85A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211960" y="136797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600BBC34-6C1F-C6C7-C428-BF6C63EE4AC6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410292" y="148904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id="{7D0DF8C1-C901-A714-1324-EF3749598198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410292" y="237073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F85520EF-4583-ED5E-82A4-4460B73CCD7D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311151" y="153919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6">
            <a:extLst>
              <a:ext uri="{FF2B5EF4-FFF2-40B4-BE49-F238E27FC236}">
                <a16:creationId xmlns:a16="http://schemas.microsoft.com/office/drawing/2014/main" id="{C7BD4529-EBCC-8148-59EA-625B22533F34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2915822" y="296974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6">
            <a:extLst>
              <a:ext uri="{FF2B5EF4-FFF2-40B4-BE49-F238E27FC236}">
                <a16:creationId xmlns:a16="http://schemas.microsoft.com/office/drawing/2014/main" id="{8F10938F-9E83-753F-1EA2-EB67FA4A65A4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2865261" y="148904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EADB0B19-7B78-79A1-5419-0BA2FA640B42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514748" y="148904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66">
            <a:extLst>
              <a:ext uri="{FF2B5EF4-FFF2-40B4-BE49-F238E27FC236}">
                <a16:creationId xmlns:a16="http://schemas.microsoft.com/office/drawing/2014/main" id="{AA599529-86DB-08B5-7718-93D7586B50D6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161405" y="148904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66">
            <a:extLst>
              <a:ext uri="{FF2B5EF4-FFF2-40B4-BE49-F238E27FC236}">
                <a16:creationId xmlns:a16="http://schemas.microsoft.com/office/drawing/2014/main" id="{A78F9B54-F390-FD57-586B-6910E3E1A079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4940588" y="251476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87">
            <a:extLst>
              <a:ext uri="{FF2B5EF4-FFF2-40B4-BE49-F238E27FC236}">
                <a16:creationId xmlns:a16="http://schemas.microsoft.com/office/drawing/2014/main" id="{0B7CAFE2-3D50-6793-BB86-4AFA2B6BF8F9}"/>
              </a:ext>
            </a:extLst>
          </p:cNvPr>
          <p:cNvSpPr txBox="1"/>
          <p:nvPr/>
        </p:nvSpPr>
        <p:spPr>
          <a:xfrm>
            <a:off x="1711482" y="262925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TextBox 87">
            <a:extLst>
              <a:ext uri="{FF2B5EF4-FFF2-40B4-BE49-F238E27FC236}">
                <a16:creationId xmlns:a16="http://schemas.microsoft.com/office/drawing/2014/main" id="{709F690C-B797-5E35-70BE-8D331523EE22}"/>
              </a:ext>
            </a:extLst>
          </p:cNvPr>
          <p:cNvSpPr txBox="1"/>
          <p:nvPr/>
        </p:nvSpPr>
        <p:spPr>
          <a:xfrm>
            <a:off x="1697323" y="18303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5" name="TextBox 87">
            <a:extLst>
              <a:ext uri="{FF2B5EF4-FFF2-40B4-BE49-F238E27FC236}">
                <a16:creationId xmlns:a16="http://schemas.microsoft.com/office/drawing/2014/main" id="{922840D8-71F5-3AB2-F8AE-70213BBF0D49}"/>
              </a:ext>
            </a:extLst>
          </p:cNvPr>
          <p:cNvSpPr txBox="1"/>
          <p:nvPr/>
        </p:nvSpPr>
        <p:spPr>
          <a:xfrm>
            <a:off x="2848298" y="136295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6" name="TextBox 87">
            <a:extLst>
              <a:ext uri="{FF2B5EF4-FFF2-40B4-BE49-F238E27FC236}">
                <a16:creationId xmlns:a16="http://schemas.microsoft.com/office/drawing/2014/main" id="{6E0EFBF0-C73D-72C4-0286-7E83B8252B40}"/>
              </a:ext>
            </a:extLst>
          </p:cNvPr>
          <p:cNvSpPr txBox="1"/>
          <p:nvPr/>
        </p:nvSpPr>
        <p:spPr>
          <a:xfrm>
            <a:off x="3290150" y="224966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7" name="TextBox 87">
            <a:extLst>
              <a:ext uri="{FF2B5EF4-FFF2-40B4-BE49-F238E27FC236}">
                <a16:creationId xmlns:a16="http://schemas.microsoft.com/office/drawing/2014/main" id="{E6376150-CDA0-3077-5C84-558F6D6AB159}"/>
              </a:ext>
            </a:extLst>
          </p:cNvPr>
          <p:cNvSpPr txBox="1"/>
          <p:nvPr/>
        </p:nvSpPr>
        <p:spPr>
          <a:xfrm>
            <a:off x="4124508" y="29988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8" name="TextBox 87">
            <a:extLst>
              <a:ext uri="{FF2B5EF4-FFF2-40B4-BE49-F238E27FC236}">
                <a16:creationId xmlns:a16="http://schemas.microsoft.com/office/drawing/2014/main" id="{EF7D6789-A4E6-0D03-029A-EDFEF0CB7049}"/>
              </a:ext>
            </a:extLst>
          </p:cNvPr>
          <p:cNvSpPr txBox="1"/>
          <p:nvPr/>
        </p:nvSpPr>
        <p:spPr>
          <a:xfrm>
            <a:off x="5392690" y="283108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9" name="TextBox 87">
            <a:extLst>
              <a:ext uri="{FF2B5EF4-FFF2-40B4-BE49-F238E27FC236}">
                <a16:creationId xmlns:a16="http://schemas.microsoft.com/office/drawing/2014/main" id="{D4DBE5F1-1EBD-1C98-D199-EFA25707AFDA}"/>
              </a:ext>
            </a:extLst>
          </p:cNvPr>
          <p:cNvSpPr txBox="1"/>
          <p:nvPr/>
        </p:nvSpPr>
        <p:spPr>
          <a:xfrm>
            <a:off x="5405450" y="177209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0" name="TextBox 87">
            <a:extLst>
              <a:ext uri="{FF2B5EF4-FFF2-40B4-BE49-F238E27FC236}">
                <a16:creationId xmlns:a16="http://schemas.microsoft.com/office/drawing/2014/main" id="{62BCB8B8-06C8-81DB-4317-BF393DD07138}"/>
              </a:ext>
            </a:extLst>
          </p:cNvPr>
          <p:cNvSpPr txBox="1"/>
          <p:nvPr/>
        </p:nvSpPr>
        <p:spPr>
          <a:xfrm>
            <a:off x="4490494" y="136797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1" name="TextBox 87">
            <a:extLst>
              <a:ext uri="{FF2B5EF4-FFF2-40B4-BE49-F238E27FC236}">
                <a16:creationId xmlns:a16="http://schemas.microsoft.com/office/drawing/2014/main" id="{9F9D6D24-106D-59E1-5F09-F34C06685DE6}"/>
              </a:ext>
            </a:extLst>
          </p:cNvPr>
          <p:cNvSpPr txBox="1"/>
          <p:nvPr/>
        </p:nvSpPr>
        <p:spPr>
          <a:xfrm>
            <a:off x="4026582" y="19340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2" name="TextBox 59">
            <a:extLst>
              <a:ext uri="{FF2B5EF4-FFF2-40B4-BE49-F238E27FC236}">
                <a16:creationId xmlns:a16="http://schemas.microsoft.com/office/drawing/2014/main" id="{962AB18D-96C3-C519-FF10-209C2DEA1056}"/>
              </a:ext>
            </a:extLst>
          </p:cNvPr>
          <p:cNvSpPr txBox="1"/>
          <p:nvPr/>
        </p:nvSpPr>
        <p:spPr>
          <a:xfrm>
            <a:off x="539552" y="2128601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33" name="TextBox 59">
            <a:extLst>
              <a:ext uri="{FF2B5EF4-FFF2-40B4-BE49-F238E27FC236}">
                <a16:creationId xmlns:a16="http://schemas.microsoft.com/office/drawing/2014/main" id="{4A13B4DE-E258-B619-7283-2F31359980F1}"/>
              </a:ext>
            </a:extLst>
          </p:cNvPr>
          <p:cNvSpPr txBox="1"/>
          <p:nvPr/>
        </p:nvSpPr>
        <p:spPr>
          <a:xfrm>
            <a:off x="6372205" y="220487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sp>
        <p:nvSpPr>
          <p:cNvPr id="34" name="TextBox 87">
            <a:extLst>
              <a:ext uri="{FF2B5EF4-FFF2-40B4-BE49-F238E27FC236}">
                <a16:creationId xmlns:a16="http://schemas.microsoft.com/office/drawing/2014/main" id="{3B857FC4-B8F9-3FD3-62A5-BC45CCB609C2}"/>
              </a:ext>
            </a:extLst>
          </p:cNvPr>
          <p:cNvSpPr txBox="1"/>
          <p:nvPr/>
        </p:nvSpPr>
        <p:spPr>
          <a:xfrm>
            <a:off x="2545328" y="189729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graphicFrame>
        <p:nvGraphicFramePr>
          <p:cNvPr id="37" name="Table 10">
            <a:extLst>
              <a:ext uri="{FF2B5EF4-FFF2-40B4-BE49-F238E27FC236}">
                <a16:creationId xmlns:a16="http://schemas.microsoft.com/office/drawing/2014/main" id="{56C77ECC-7673-998B-AE65-1BEF8D164DCA}"/>
              </a:ext>
            </a:extLst>
          </p:cNvPr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8" name="Table 54">
            <a:extLst>
              <a:ext uri="{FF2B5EF4-FFF2-40B4-BE49-F238E27FC236}">
                <a16:creationId xmlns:a16="http://schemas.microsoft.com/office/drawing/2014/main" id="{5D334D5E-C6B8-5401-AA9D-1DF880EF41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156615"/>
              </p:ext>
            </p:extLst>
          </p:nvPr>
        </p:nvGraphicFramePr>
        <p:xfrm>
          <a:off x="395541" y="4037783"/>
          <a:ext cx="3908923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b="1" dirty="0"/>
                        <a:t>4,A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6,B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9" name="Table 54">
            <a:extLst>
              <a:ext uri="{FF2B5EF4-FFF2-40B4-BE49-F238E27FC236}">
                <a16:creationId xmlns:a16="http://schemas.microsoft.com/office/drawing/2014/main" id="{759DCEFB-CF24-0EDB-5E8D-75938EDF0495}"/>
              </a:ext>
            </a:extLst>
          </p:cNvPr>
          <p:cNvGraphicFramePr>
            <a:graphicFrameLocks noGrp="1"/>
          </p:cNvGraphicFramePr>
          <p:nvPr/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6,E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0" name="Tekstvak 39">
            <a:extLst>
              <a:ext uri="{FF2B5EF4-FFF2-40B4-BE49-F238E27FC236}">
                <a16:creationId xmlns:a16="http://schemas.microsoft.com/office/drawing/2014/main" id="{5F92D23E-94A3-5290-1D51-90B817B96B28}"/>
              </a:ext>
            </a:extLst>
          </p:cNvPr>
          <p:cNvSpPr txBox="1"/>
          <p:nvPr/>
        </p:nvSpPr>
        <p:spPr>
          <a:xfrm>
            <a:off x="1403648" y="351706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1AAC62FE-EB65-5882-D53C-64FAEACF2F4F}"/>
              </a:ext>
            </a:extLst>
          </p:cNvPr>
          <p:cNvSpPr txBox="1"/>
          <p:nvPr/>
        </p:nvSpPr>
        <p:spPr>
          <a:xfrm>
            <a:off x="5868144" y="3503717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39BDBA5-E21C-EAFD-AAE9-11AF55E9E1FD}"/>
              </a:ext>
            </a:extLst>
          </p:cNvPr>
          <p:cNvSpPr txBox="1"/>
          <p:nvPr/>
        </p:nvSpPr>
        <p:spPr>
          <a:xfrm>
            <a:off x="6228184" y="1162956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   (A→B→C→E→G)</a:t>
            </a:r>
          </a:p>
          <a:p>
            <a:r>
              <a:rPr lang="nl-NL" dirty="0"/>
              <a:t>	14</a:t>
            </a:r>
          </a:p>
        </p:txBody>
      </p:sp>
    </p:spTree>
    <p:extLst>
      <p:ext uri="{BB962C8B-B14F-4D97-AF65-F5344CB8AC3E}">
        <p14:creationId xmlns:p14="http://schemas.microsoft.com/office/powerpoint/2010/main" val="25853320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59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D91C7901-1A84-61C6-7F11-6B3AF7220E6F}"/>
              </a:ext>
            </a:extLst>
          </p:cNvPr>
          <p:cNvSpPr/>
          <p:nvPr/>
        </p:nvSpPr>
        <p:spPr>
          <a:xfrm>
            <a:off x="1115620" y="207844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21F4DD12-8C3A-EB6D-1361-511612BAD155}"/>
              </a:ext>
            </a:extLst>
          </p:cNvPr>
          <p:cNvSpPr/>
          <p:nvPr/>
        </p:nvSpPr>
        <p:spPr>
          <a:xfrm>
            <a:off x="2138537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BA6DF07F-8CA7-524D-A3BA-1145F6DDCABD}"/>
              </a:ext>
            </a:extLst>
          </p:cNvPr>
          <p:cNvSpPr/>
          <p:nvPr/>
        </p:nvSpPr>
        <p:spPr>
          <a:xfrm>
            <a:off x="2570585" y="278093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038BA40A-CCCB-1C0F-1104-7FE84B1E22C6}"/>
              </a:ext>
            </a:extLst>
          </p:cNvPr>
          <p:cNvSpPr/>
          <p:nvPr/>
        </p:nvSpPr>
        <p:spPr>
          <a:xfrm>
            <a:off x="3866729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974E5265-EAA8-1E0D-15DA-E0A014D560A6}"/>
              </a:ext>
            </a:extLst>
          </p:cNvPr>
          <p:cNvSpPr/>
          <p:nvPr/>
        </p:nvSpPr>
        <p:spPr>
          <a:xfrm>
            <a:off x="4586809" y="279852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E4B68208-5C17-FDE3-BE10-39D17D4B5812}"/>
              </a:ext>
            </a:extLst>
          </p:cNvPr>
          <p:cNvSpPr/>
          <p:nvPr/>
        </p:nvSpPr>
        <p:spPr>
          <a:xfrm>
            <a:off x="5220076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5EB261FF-8701-A36D-E587-8802558C6C26}"/>
              </a:ext>
            </a:extLst>
          </p:cNvPr>
          <p:cNvSpPr/>
          <p:nvPr/>
        </p:nvSpPr>
        <p:spPr>
          <a:xfrm>
            <a:off x="6026969" y="222246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BB10AAD4-8967-B74D-ACA4-0557A8908A38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483774" y="134890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6">
            <a:extLst>
              <a:ext uri="{FF2B5EF4-FFF2-40B4-BE49-F238E27FC236}">
                <a16:creationId xmlns:a16="http://schemas.microsoft.com/office/drawing/2014/main" id="{BFA76ECA-BD56-6E73-FE70-A5B04DB0E85A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211960" y="136797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600BBC34-6C1F-C6C7-C428-BF6C63EE4AC6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410292" y="148904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id="{7D0DF8C1-C901-A714-1324-EF3749598198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410292" y="237073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F85520EF-4583-ED5E-82A4-4460B73CCD7D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311151" y="153919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6">
            <a:extLst>
              <a:ext uri="{FF2B5EF4-FFF2-40B4-BE49-F238E27FC236}">
                <a16:creationId xmlns:a16="http://schemas.microsoft.com/office/drawing/2014/main" id="{C7BD4529-EBCC-8148-59EA-625B22533F34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2915822" y="296974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6">
            <a:extLst>
              <a:ext uri="{FF2B5EF4-FFF2-40B4-BE49-F238E27FC236}">
                <a16:creationId xmlns:a16="http://schemas.microsoft.com/office/drawing/2014/main" id="{8F10938F-9E83-753F-1EA2-EB67FA4A65A4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2865261" y="148904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EADB0B19-7B78-79A1-5419-0BA2FA640B42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514748" y="148904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66">
            <a:extLst>
              <a:ext uri="{FF2B5EF4-FFF2-40B4-BE49-F238E27FC236}">
                <a16:creationId xmlns:a16="http://schemas.microsoft.com/office/drawing/2014/main" id="{AA599529-86DB-08B5-7718-93D7586B50D6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161405" y="148904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66">
            <a:extLst>
              <a:ext uri="{FF2B5EF4-FFF2-40B4-BE49-F238E27FC236}">
                <a16:creationId xmlns:a16="http://schemas.microsoft.com/office/drawing/2014/main" id="{A78F9B54-F390-FD57-586B-6910E3E1A079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4940588" y="251476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87">
            <a:extLst>
              <a:ext uri="{FF2B5EF4-FFF2-40B4-BE49-F238E27FC236}">
                <a16:creationId xmlns:a16="http://schemas.microsoft.com/office/drawing/2014/main" id="{0B7CAFE2-3D50-6793-BB86-4AFA2B6BF8F9}"/>
              </a:ext>
            </a:extLst>
          </p:cNvPr>
          <p:cNvSpPr txBox="1"/>
          <p:nvPr/>
        </p:nvSpPr>
        <p:spPr>
          <a:xfrm>
            <a:off x="1711482" y="262925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TextBox 87">
            <a:extLst>
              <a:ext uri="{FF2B5EF4-FFF2-40B4-BE49-F238E27FC236}">
                <a16:creationId xmlns:a16="http://schemas.microsoft.com/office/drawing/2014/main" id="{709F690C-B797-5E35-70BE-8D331523EE22}"/>
              </a:ext>
            </a:extLst>
          </p:cNvPr>
          <p:cNvSpPr txBox="1"/>
          <p:nvPr/>
        </p:nvSpPr>
        <p:spPr>
          <a:xfrm>
            <a:off x="1697323" y="18303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5" name="TextBox 87">
            <a:extLst>
              <a:ext uri="{FF2B5EF4-FFF2-40B4-BE49-F238E27FC236}">
                <a16:creationId xmlns:a16="http://schemas.microsoft.com/office/drawing/2014/main" id="{922840D8-71F5-3AB2-F8AE-70213BBF0D49}"/>
              </a:ext>
            </a:extLst>
          </p:cNvPr>
          <p:cNvSpPr txBox="1"/>
          <p:nvPr/>
        </p:nvSpPr>
        <p:spPr>
          <a:xfrm>
            <a:off x="2848298" y="136295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6" name="TextBox 87">
            <a:extLst>
              <a:ext uri="{FF2B5EF4-FFF2-40B4-BE49-F238E27FC236}">
                <a16:creationId xmlns:a16="http://schemas.microsoft.com/office/drawing/2014/main" id="{6E0EFBF0-C73D-72C4-0286-7E83B8252B40}"/>
              </a:ext>
            </a:extLst>
          </p:cNvPr>
          <p:cNvSpPr txBox="1"/>
          <p:nvPr/>
        </p:nvSpPr>
        <p:spPr>
          <a:xfrm>
            <a:off x="3290150" y="224966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7" name="TextBox 87">
            <a:extLst>
              <a:ext uri="{FF2B5EF4-FFF2-40B4-BE49-F238E27FC236}">
                <a16:creationId xmlns:a16="http://schemas.microsoft.com/office/drawing/2014/main" id="{E6376150-CDA0-3077-5C84-558F6D6AB159}"/>
              </a:ext>
            </a:extLst>
          </p:cNvPr>
          <p:cNvSpPr txBox="1"/>
          <p:nvPr/>
        </p:nvSpPr>
        <p:spPr>
          <a:xfrm>
            <a:off x="4124508" y="29988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8" name="TextBox 87">
            <a:extLst>
              <a:ext uri="{FF2B5EF4-FFF2-40B4-BE49-F238E27FC236}">
                <a16:creationId xmlns:a16="http://schemas.microsoft.com/office/drawing/2014/main" id="{EF7D6789-A4E6-0D03-029A-EDFEF0CB7049}"/>
              </a:ext>
            </a:extLst>
          </p:cNvPr>
          <p:cNvSpPr txBox="1"/>
          <p:nvPr/>
        </p:nvSpPr>
        <p:spPr>
          <a:xfrm>
            <a:off x="5392690" y="283108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9" name="TextBox 87">
            <a:extLst>
              <a:ext uri="{FF2B5EF4-FFF2-40B4-BE49-F238E27FC236}">
                <a16:creationId xmlns:a16="http://schemas.microsoft.com/office/drawing/2014/main" id="{D4DBE5F1-1EBD-1C98-D199-EFA25707AFDA}"/>
              </a:ext>
            </a:extLst>
          </p:cNvPr>
          <p:cNvSpPr txBox="1"/>
          <p:nvPr/>
        </p:nvSpPr>
        <p:spPr>
          <a:xfrm>
            <a:off x="5405450" y="177209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0" name="TextBox 87">
            <a:extLst>
              <a:ext uri="{FF2B5EF4-FFF2-40B4-BE49-F238E27FC236}">
                <a16:creationId xmlns:a16="http://schemas.microsoft.com/office/drawing/2014/main" id="{62BCB8B8-06C8-81DB-4317-BF393DD07138}"/>
              </a:ext>
            </a:extLst>
          </p:cNvPr>
          <p:cNvSpPr txBox="1"/>
          <p:nvPr/>
        </p:nvSpPr>
        <p:spPr>
          <a:xfrm>
            <a:off x="4490494" y="136797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1" name="TextBox 87">
            <a:extLst>
              <a:ext uri="{FF2B5EF4-FFF2-40B4-BE49-F238E27FC236}">
                <a16:creationId xmlns:a16="http://schemas.microsoft.com/office/drawing/2014/main" id="{9F9D6D24-106D-59E1-5F09-F34C06685DE6}"/>
              </a:ext>
            </a:extLst>
          </p:cNvPr>
          <p:cNvSpPr txBox="1"/>
          <p:nvPr/>
        </p:nvSpPr>
        <p:spPr>
          <a:xfrm>
            <a:off x="4026582" y="19340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2" name="TextBox 59">
            <a:extLst>
              <a:ext uri="{FF2B5EF4-FFF2-40B4-BE49-F238E27FC236}">
                <a16:creationId xmlns:a16="http://schemas.microsoft.com/office/drawing/2014/main" id="{962AB18D-96C3-C519-FF10-209C2DEA1056}"/>
              </a:ext>
            </a:extLst>
          </p:cNvPr>
          <p:cNvSpPr txBox="1"/>
          <p:nvPr/>
        </p:nvSpPr>
        <p:spPr>
          <a:xfrm>
            <a:off x="539552" y="2128601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33" name="TextBox 59">
            <a:extLst>
              <a:ext uri="{FF2B5EF4-FFF2-40B4-BE49-F238E27FC236}">
                <a16:creationId xmlns:a16="http://schemas.microsoft.com/office/drawing/2014/main" id="{4A13B4DE-E258-B619-7283-2F31359980F1}"/>
              </a:ext>
            </a:extLst>
          </p:cNvPr>
          <p:cNvSpPr txBox="1"/>
          <p:nvPr/>
        </p:nvSpPr>
        <p:spPr>
          <a:xfrm>
            <a:off x="6372205" y="220487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sp>
        <p:nvSpPr>
          <p:cNvPr id="34" name="TextBox 87">
            <a:extLst>
              <a:ext uri="{FF2B5EF4-FFF2-40B4-BE49-F238E27FC236}">
                <a16:creationId xmlns:a16="http://schemas.microsoft.com/office/drawing/2014/main" id="{3B857FC4-B8F9-3FD3-62A5-BC45CCB609C2}"/>
              </a:ext>
            </a:extLst>
          </p:cNvPr>
          <p:cNvSpPr txBox="1"/>
          <p:nvPr/>
        </p:nvSpPr>
        <p:spPr>
          <a:xfrm>
            <a:off x="2545328" y="189729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graphicFrame>
        <p:nvGraphicFramePr>
          <p:cNvPr id="37" name="Table 10">
            <a:extLst>
              <a:ext uri="{FF2B5EF4-FFF2-40B4-BE49-F238E27FC236}">
                <a16:creationId xmlns:a16="http://schemas.microsoft.com/office/drawing/2014/main" id="{56C77ECC-7673-998B-AE65-1BEF8D164DCA}"/>
              </a:ext>
            </a:extLst>
          </p:cNvPr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8" name="Table 54">
            <a:extLst>
              <a:ext uri="{FF2B5EF4-FFF2-40B4-BE49-F238E27FC236}">
                <a16:creationId xmlns:a16="http://schemas.microsoft.com/office/drawing/2014/main" id="{5D334D5E-C6B8-5401-AA9D-1DF880EF41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824300"/>
              </p:ext>
            </p:extLst>
          </p:nvPr>
        </p:nvGraphicFramePr>
        <p:xfrm>
          <a:off x="395541" y="4037783"/>
          <a:ext cx="3908923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b="1" dirty="0"/>
                        <a:t>4,A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6,B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7,C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9" name="Table 54">
            <a:extLst>
              <a:ext uri="{FF2B5EF4-FFF2-40B4-BE49-F238E27FC236}">
                <a16:creationId xmlns:a16="http://schemas.microsoft.com/office/drawing/2014/main" id="{759DCEFB-CF24-0EDB-5E8D-75938EDF04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219044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6,E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11,B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7,F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0" name="Tekstvak 39">
            <a:extLst>
              <a:ext uri="{FF2B5EF4-FFF2-40B4-BE49-F238E27FC236}">
                <a16:creationId xmlns:a16="http://schemas.microsoft.com/office/drawing/2014/main" id="{5F92D23E-94A3-5290-1D51-90B817B96B28}"/>
              </a:ext>
            </a:extLst>
          </p:cNvPr>
          <p:cNvSpPr txBox="1"/>
          <p:nvPr/>
        </p:nvSpPr>
        <p:spPr>
          <a:xfrm>
            <a:off x="1403648" y="351706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1AAC62FE-EB65-5882-D53C-64FAEACF2F4F}"/>
              </a:ext>
            </a:extLst>
          </p:cNvPr>
          <p:cNvSpPr txBox="1"/>
          <p:nvPr/>
        </p:nvSpPr>
        <p:spPr>
          <a:xfrm>
            <a:off x="5868144" y="3503717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39BDBA5-E21C-EAFD-AAE9-11AF55E9E1FD}"/>
              </a:ext>
            </a:extLst>
          </p:cNvPr>
          <p:cNvSpPr txBox="1"/>
          <p:nvPr/>
        </p:nvSpPr>
        <p:spPr>
          <a:xfrm>
            <a:off x="6228184" y="1162956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   (A→B→C→E→G)</a:t>
            </a:r>
          </a:p>
          <a:p>
            <a:r>
              <a:rPr lang="nl-NL" dirty="0"/>
              <a:t>	14</a:t>
            </a:r>
          </a:p>
        </p:txBody>
      </p:sp>
    </p:spTree>
    <p:extLst>
      <p:ext uri="{BB962C8B-B14F-4D97-AF65-F5344CB8AC3E}">
        <p14:creationId xmlns:p14="http://schemas.microsoft.com/office/powerpoint/2010/main" val="3390073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6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944260"/>
              </p:ext>
            </p:extLst>
          </p:nvPr>
        </p:nvGraphicFramePr>
        <p:xfrm>
          <a:off x="1536811" y="3823595"/>
          <a:ext cx="6347743" cy="2552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64542917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60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D91C7901-1A84-61C6-7F11-6B3AF7220E6F}"/>
              </a:ext>
            </a:extLst>
          </p:cNvPr>
          <p:cNvSpPr/>
          <p:nvPr/>
        </p:nvSpPr>
        <p:spPr>
          <a:xfrm>
            <a:off x="1115620" y="207844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21F4DD12-8C3A-EB6D-1361-511612BAD155}"/>
              </a:ext>
            </a:extLst>
          </p:cNvPr>
          <p:cNvSpPr/>
          <p:nvPr/>
        </p:nvSpPr>
        <p:spPr>
          <a:xfrm>
            <a:off x="2138537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BA6DF07F-8CA7-524D-A3BA-1145F6DDCABD}"/>
              </a:ext>
            </a:extLst>
          </p:cNvPr>
          <p:cNvSpPr/>
          <p:nvPr/>
        </p:nvSpPr>
        <p:spPr>
          <a:xfrm>
            <a:off x="2570585" y="278093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038BA40A-CCCB-1C0F-1104-7FE84B1E22C6}"/>
              </a:ext>
            </a:extLst>
          </p:cNvPr>
          <p:cNvSpPr/>
          <p:nvPr/>
        </p:nvSpPr>
        <p:spPr>
          <a:xfrm>
            <a:off x="3866729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974E5265-EAA8-1E0D-15DA-E0A014D560A6}"/>
              </a:ext>
            </a:extLst>
          </p:cNvPr>
          <p:cNvSpPr/>
          <p:nvPr/>
        </p:nvSpPr>
        <p:spPr>
          <a:xfrm>
            <a:off x="4586809" y="279852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E4B68208-5C17-FDE3-BE10-39D17D4B5812}"/>
              </a:ext>
            </a:extLst>
          </p:cNvPr>
          <p:cNvSpPr/>
          <p:nvPr/>
        </p:nvSpPr>
        <p:spPr>
          <a:xfrm>
            <a:off x="5220076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5EB261FF-8701-A36D-E587-8802558C6C26}"/>
              </a:ext>
            </a:extLst>
          </p:cNvPr>
          <p:cNvSpPr/>
          <p:nvPr/>
        </p:nvSpPr>
        <p:spPr>
          <a:xfrm>
            <a:off x="6026969" y="222246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BB10AAD4-8967-B74D-ACA4-0557A8908A38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483774" y="134890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6">
            <a:extLst>
              <a:ext uri="{FF2B5EF4-FFF2-40B4-BE49-F238E27FC236}">
                <a16:creationId xmlns:a16="http://schemas.microsoft.com/office/drawing/2014/main" id="{BFA76ECA-BD56-6E73-FE70-A5B04DB0E85A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211960" y="136797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600BBC34-6C1F-C6C7-C428-BF6C63EE4AC6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410292" y="148904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id="{7D0DF8C1-C901-A714-1324-EF3749598198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410292" y="237073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F85520EF-4583-ED5E-82A4-4460B73CCD7D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311151" y="153919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6">
            <a:extLst>
              <a:ext uri="{FF2B5EF4-FFF2-40B4-BE49-F238E27FC236}">
                <a16:creationId xmlns:a16="http://schemas.microsoft.com/office/drawing/2014/main" id="{C7BD4529-EBCC-8148-59EA-625B22533F34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2915822" y="296974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6">
            <a:extLst>
              <a:ext uri="{FF2B5EF4-FFF2-40B4-BE49-F238E27FC236}">
                <a16:creationId xmlns:a16="http://schemas.microsoft.com/office/drawing/2014/main" id="{8F10938F-9E83-753F-1EA2-EB67FA4A65A4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2865261" y="148904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EADB0B19-7B78-79A1-5419-0BA2FA640B42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514748" y="148904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66">
            <a:extLst>
              <a:ext uri="{FF2B5EF4-FFF2-40B4-BE49-F238E27FC236}">
                <a16:creationId xmlns:a16="http://schemas.microsoft.com/office/drawing/2014/main" id="{AA599529-86DB-08B5-7718-93D7586B50D6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161405" y="148904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66">
            <a:extLst>
              <a:ext uri="{FF2B5EF4-FFF2-40B4-BE49-F238E27FC236}">
                <a16:creationId xmlns:a16="http://schemas.microsoft.com/office/drawing/2014/main" id="{A78F9B54-F390-FD57-586B-6910E3E1A079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4940588" y="251476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87">
            <a:extLst>
              <a:ext uri="{FF2B5EF4-FFF2-40B4-BE49-F238E27FC236}">
                <a16:creationId xmlns:a16="http://schemas.microsoft.com/office/drawing/2014/main" id="{0B7CAFE2-3D50-6793-BB86-4AFA2B6BF8F9}"/>
              </a:ext>
            </a:extLst>
          </p:cNvPr>
          <p:cNvSpPr txBox="1"/>
          <p:nvPr/>
        </p:nvSpPr>
        <p:spPr>
          <a:xfrm>
            <a:off x="1711482" y="262925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TextBox 87">
            <a:extLst>
              <a:ext uri="{FF2B5EF4-FFF2-40B4-BE49-F238E27FC236}">
                <a16:creationId xmlns:a16="http://schemas.microsoft.com/office/drawing/2014/main" id="{709F690C-B797-5E35-70BE-8D331523EE22}"/>
              </a:ext>
            </a:extLst>
          </p:cNvPr>
          <p:cNvSpPr txBox="1"/>
          <p:nvPr/>
        </p:nvSpPr>
        <p:spPr>
          <a:xfrm>
            <a:off x="1697323" y="18303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5" name="TextBox 87">
            <a:extLst>
              <a:ext uri="{FF2B5EF4-FFF2-40B4-BE49-F238E27FC236}">
                <a16:creationId xmlns:a16="http://schemas.microsoft.com/office/drawing/2014/main" id="{922840D8-71F5-3AB2-F8AE-70213BBF0D49}"/>
              </a:ext>
            </a:extLst>
          </p:cNvPr>
          <p:cNvSpPr txBox="1"/>
          <p:nvPr/>
        </p:nvSpPr>
        <p:spPr>
          <a:xfrm>
            <a:off x="2848298" y="136295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6" name="TextBox 87">
            <a:extLst>
              <a:ext uri="{FF2B5EF4-FFF2-40B4-BE49-F238E27FC236}">
                <a16:creationId xmlns:a16="http://schemas.microsoft.com/office/drawing/2014/main" id="{6E0EFBF0-C73D-72C4-0286-7E83B8252B40}"/>
              </a:ext>
            </a:extLst>
          </p:cNvPr>
          <p:cNvSpPr txBox="1"/>
          <p:nvPr/>
        </p:nvSpPr>
        <p:spPr>
          <a:xfrm>
            <a:off x="3290150" y="224966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7" name="TextBox 87">
            <a:extLst>
              <a:ext uri="{FF2B5EF4-FFF2-40B4-BE49-F238E27FC236}">
                <a16:creationId xmlns:a16="http://schemas.microsoft.com/office/drawing/2014/main" id="{E6376150-CDA0-3077-5C84-558F6D6AB159}"/>
              </a:ext>
            </a:extLst>
          </p:cNvPr>
          <p:cNvSpPr txBox="1"/>
          <p:nvPr/>
        </p:nvSpPr>
        <p:spPr>
          <a:xfrm>
            <a:off x="4124508" y="29988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8" name="TextBox 87">
            <a:extLst>
              <a:ext uri="{FF2B5EF4-FFF2-40B4-BE49-F238E27FC236}">
                <a16:creationId xmlns:a16="http://schemas.microsoft.com/office/drawing/2014/main" id="{EF7D6789-A4E6-0D03-029A-EDFEF0CB7049}"/>
              </a:ext>
            </a:extLst>
          </p:cNvPr>
          <p:cNvSpPr txBox="1"/>
          <p:nvPr/>
        </p:nvSpPr>
        <p:spPr>
          <a:xfrm>
            <a:off x="5392690" y="283108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9" name="TextBox 87">
            <a:extLst>
              <a:ext uri="{FF2B5EF4-FFF2-40B4-BE49-F238E27FC236}">
                <a16:creationId xmlns:a16="http://schemas.microsoft.com/office/drawing/2014/main" id="{D4DBE5F1-1EBD-1C98-D199-EFA25707AFDA}"/>
              </a:ext>
            </a:extLst>
          </p:cNvPr>
          <p:cNvSpPr txBox="1"/>
          <p:nvPr/>
        </p:nvSpPr>
        <p:spPr>
          <a:xfrm>
            <a:off x="5405450" y="177209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0" name="TextBox 87">
            <a:extLst>
              <a:ext uri="{FF2B5EF4-FFF2-40B4-BE49-F238E27FC236}">
                <a16:creationId xmlns:a16="http://schemas.microsoft.com/office/drawing/2014/main" id="{62BCB8B8-06C8-81DB-4317-BF393DD07138}"/>
              </a:ext>
            </a:extLst>
          </p:cNvPr>
          <p:cNvSpPr txBox="1"/>
          <p:nvPr/>
        </p:nvSpPr>
        <p:spPr>
          <a:xfrm>
            <a:off x="4490494" y="136797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1" name="TextBox 87">
            <a:extLst>
              <a:ext uri="{FF2B5EF4-FFF2-40B4-BE49-F238E27FC236}">
                <a16:creationId xmlns:a16="http://schemas.microsoft.com/office/drawing/2014/main" id="{9F9D6D24-106D-59E1-5F09-F34C06685DE6}"/>
              </a:ext>
            </a:extLst>
          </p:cNvPr>
          <p:cNvSpPr txBox="1"/>
          <p:nvPr/>
        </p:nvSpPr>
        <p:spPr>
          <a:xfrm>
            <a:off x="4026582" y="19340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2" name="TextBox 59">
            <a:extLst>
              <a:ext uri="{FF2B5EF4-FFF2-40B4-BE49-F238E27FC236}">
                <a16:creationId xmlns:a16="http://schemas.microsoft.com/office/drawing/2014/main" id="{962AB18D-96C3-C519-FF10-209C2DEA1056}"/>
              </a:ext>
            </a:extLst>
          </p:cNvPr>
          <p:cNvSpPr txBox="1"/>
          <p:nvPr/>
        </p:nvSpPr>
        <p:spPr>
          <a:xfrm>
            <a:off x="539552" y="2128601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33" name="TextBox 59">
            <a:extLst>
              <a:ext uri="{FF2B5EF4-FFF2-40B4-BE49-F238E27FC236}">
                <a16:creationId xmlns:a16="http://schemas.microsoft.com/office/drawing/2014/main" id="{4A13B4DE-E258-B619-7283-2F31359980F1}"/>
              </a:ext>
            </a:extLst>
          </p:cNvPr>
          <p:cNvSpPr txBox="1"/>
          <p:nvPr/>
        </p:nvSpPr>
        <p:spPr>
          <a:xfrm>
            <a:off x="6372205" y="220487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sp>
        <p:nvSpPr>
          <p:cNvPr id="34" name="TextBox 87">
            <a:extLst>
              <a:ext uri="{FF2B5EF4-FFF2-40B4-BE49-F238E27FC236}">
                <a16:creationId xmlns:a16="http://schemas.microsoft.com/office/drawing/2014/main" id="{3B857FC4-B8F9-3FD3-62A5-BC45CCB609C2}"/>
              </a:ext>
            </a:extLst>
          </p:cNvPr>
          <p:cNvSpPr txBox="1"/>
          <p:nvPr/>
        </p:nvSpPr>
        <p:spPr>
          <a:xfrm>
            <a:off x="2545328" y="189729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graphicFrame>
        <p:nvGraphicFramePr>
          <p:cNvPr id="37" name="Table 10">
            <a:extLst>
              <a:ext uri="{FF2B5EF4-FFF2-40B4-BE49-F238E27FC236}">
                <a16:creationId xmlns:a16="http://schemas.microsoft.com/office/drawing/2014/main" id="{56C77ECC-7673-998B-AE65-1BEF8D164DCA}"/>
              </a:ext>
            </a:extLst>
          </p:cNvPr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8" name="Table 54">
            <a:extLst>
              <a:ext uri="{FF2B5EF4-FFF2-40B4-BE49-F238E27FC236}">
                <a16:creationId xmlns:a16="http://schemas.microsoft.com/office/drawing/2014/main" id="{5D334D5E-C6B8-5401-AA9D-1DF880EF41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845519"/>
              </p:ext>
            </p:extLst>
          </p:nvPr>
        </p:nvGraphicFramePr>
        <p:xfrm>
          <a:off x="395541" y="4037783"/>
          <a:ext cx="3908923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b="1" dirty="0"/>
                        <a:t>4,A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6,B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7,C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9" name="Table 54">
            <a:extLst>
              <a:ext uri="{FF2B5EF4-FFF2-40B4-BE49-F238E27FC236}">
                <a16:creationId xmlns:a16="http://schemas.microsoft.com/office/drawing/2014/main" id="{759DCEFB-CF24-0EDB-5E8D-75938EDF04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533863"/>
              </p:ext>
            </p:extLst>
          </p:nvPr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6,E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11,B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7,F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0" name="Tekstvak 39">
            <a:extLst>
              <a:ext uri="{FF2B5EF4-FFF2-40B4-BE49-F238E27FC236}">
                <a16:creationId xmlns:a16="http://schemas.microsoft.com/office/drawing/2014/main" id="{5F92D23E-94A3-5290-1D51-90B817B96B28}"/>
              </a:ext>
            </a:extLst>
          </p:cNvPr>
          <p:cNvSpPr txBox="1"/>
          <p:nvPr/>
        </p:nvSpPr>
        <p:spPr>
          <a:xfrm>
            <a:off x="1403648" y="351706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1AAC62FE-EB65-5882-D53C-64FAEACF2F4F}"/>
              </a:ext>
            </a:extLst>
          </p:cNvPr>
          <p:cNvSpPr txBox="1"/>
          <p:nvPr/>
        </p:nvSpPr>
        <p:spPr>
          <a:xfrm>
            <a:off x="5868144" y="3503717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39BDBA5-E21C-EAFD-AAE9-11AF55E9E1FD}"/>
              </a:ext>
            </a:extLst>
          </p:cNvPr>
          <p:cNvSpPr txBox="1"/>
          <p:nvPr/>
        </p:nvSpPr>
        <p:spPr>
          <a:xfrm>
            <a:off x="6228184" y="1162956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(A→B→C→D→E→G)</a:t>
            </a:r>
          </a:p>
          <a:p>
            <a:r>
              <a:rPr lang="nl-NL" dirty="0"/>
              <a:t>	13</a:t>
            </a:r>
          </a:p>
        </p:txBody>
      </p:sp>
    </p:spTree>
    <p:extLst>
      <p:ext uri="{BB962C8B-B14F-4D97-AF65-F5344CB8AC3E}">
        <p14:creationId xmlns:p14="http://schemas.microsoft.com/office/powerpoint/2010/main" val="149060049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61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D91C7901-1A84-61C6-7F11-6B3AF7220E6F}"/>
              </a:ext>
            </a:extLst>
          </p:cNvPr>
          <p:cNvSpPr/>
          <p:nvPr/>
        </p:nvSpPr>
        <p:spPr>
          <a:xfrm>
            <a:off x="1115620" y="207844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21F4DD12-8C3A-EB6D-1361-511612BAD155}"/>
              </a:ext>
            </a:extLst>
          </p:cNvPr>
          <p:cNvSpPr/>
          <p:nvPr/>
        </p:nvSpPr>
        <p:spPr>
          <a:xfrm>
            <a:off x="2138537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BA6DF07F-8CA7-524D-A3BA-1145F6DDCABD}"/>
              </a:ext>
            </a:extLst>
          </p:cNvPr>
          <p:cNvSpPr/>
          <p:nvPr/>
        </p:nvSpPr>
        <p:spPr>
          <a:xfrm>
            <a:off x="2570585" y="278093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038BA40A-CCCB-1C0F-1104-7FE84B1E22C6}"/>
              </a:ext>
            </a:extLst>
          </p:cNvPr>
          <p:cNvSpPr/>
          <p:nvPr/>
        </p:nvSpPr>
        <p:spPr>
          <a:xfrm>
            <a:off x="3866729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974E5265-EAA8-1E0D-15DA-E0A014D560A6}"/>
              </a:ext>
            </a:extLst>
          </p:cNvPr>
          <p:cNvSpPr/>
          <p:nvPr/>
        </p:nvSpPr>
        <p:spPr>
          <a:xfrm>
            <a:off x="4586809" y="279852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E4B68208-5C17-FDE3-BE10-39D17D4B5812}"/>
              </a:ext>
            </a:extLst>
          </p:cNvPr>
          <p:cNvSpPr/>
          <p:nvPr/>
        </p:nvSpPr>
        <p:spPr>
          <a:xfrm>
            <a:off x="5220076" y="119675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5EB261FF-8701-A36D-E587-8802558C6C26}"/>
              </a:ext>
            </a:extLst>
          </p:cNvPr>
          <p:cNvSpPr/>
          <p:nvPr/>
        </p:nvSpPr>
        <p:spPr>
          <a:xfrm>
            <a:off x="6026969" y="222246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BB10AAD4-8967-B74D-ACA4-0557A8908A38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483774" y="134890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6">
            <a:extLst>
              <a:ext uri="{FF2B5EF4-FFF2-40B4-BE49-F238E27FC236}">
                <a16:creationId xmlns:a16="http://schemas.microsoft.com/office/drawing/2014/main" id="{BFA76ECA-BD56-6E73-FE70-A5B04DB0E85A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211960" y="136797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600BBC34-6C1F-C6C7-C428-BF6C63EE4AC6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410292" y="148904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id="{7D0DF8C1-C901-A714-1324-EF3749598198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410292" y="237073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F85520EF-4583-ED5E-82A4-4460B73CCD7D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311151" y="153919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6">
            <a:extLst>
              <a:ext uri="{FF2B5EF4-FFF2-40B4-BE49-F238E27FC236}">
                <a16:creationId xmlns:a16="http://schemas.microsoft.com/office/drawing/2014/main" id="{C7BD4529-EBCC-8148-59EA-625B22533F34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2915822" y="296974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6">
            <a:extLst>
              <a:ext uri="{FF2B5EF4-FFF2-40B4-BE49-F238E27FC236}">
                <a16:creationId xmlns:a16="http://schemas.microsoft.com/office/drawing/2014/main" id="{8F10938F-9E83-753F-1EA2-EB67FA4A65A4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2865261" y="148904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EADB0B19-7B78-79A1-5419-0BA2FA640B42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514748" y="148904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66">
            <a:extLst>
              <a:ext uri="{FF2B5EF4-FFF2-40B4-BE49-F238E27FC236}">
                <a16:creationId xmlns:a16="http://schemas.microsoft.com/office/drawing/2014/main" id="{AA599529-86DB-08B5-7718-93D7586B50D6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161405" y="148904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66">
            <a:extLst>
              <a:ext uri="{FF2B5EF4-FFF2-40B4-BE49-F238E27FC236}">
                <a16:creationId xmlns:a16="http://schemas.microsoft.com/office/drawing/2014/main" id="{A78F9B54-F390-FD57-586B-6910E3E1A079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4940588" y="251476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87">
            <a:extLst>
              <a:ext uri="{FF2B5EF4-FFF2-40B4-BE49-F238E27FC236}">
                <a16:creationId xmlns:a16="http://schemas.microsoft.com/office/drawing/2014/main" id="{0B7CAFE2-3D50-6793-BB86-4AFA2B6BF8F9}"/>
              </a:ext>
            </a:extLst>
          </p:cNvPr>
          <p:cNvSpPr txBox="1"/>
          <p:nvPr/>
        </p:nvSpPr>
        <p:spPr>
          <a:xfrm>
            <a:off x="1711482" y="262925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4" name="TextBox 87">
            <a:extLst>
              <a:ext uri="{FF2B5EF4-FFF2-40B4-BE49-F238E27FC236}">
                <a16:creationId xmlns:a16="http://schemas.microsoft.com/office/drawing/2014/main" id="{709F690C-B797-5E35-70BE-8D331523EE22}"/>
              </a:ext>
            </a:extLst>
          </p:cNvPr>
          <p:cNvSpPr txBox="1"/>
          <p:nvPr/>
        </p:nvSpPr>
        <p:spPr>
          <a:xfrm>
            <a:off x="1697323" y="18303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5" name="TextBox 87">
            <a:extLst>
              <a:ext uri="{FF2B5EF4-FFF2-40B4-BE49-F238E27FC236}">
                <a16:creationId xmlns:a16="http://schemas.microsoft.com/office/drawing/2014/main" id="{922840D8-71F5-3AB2-F8AE-70213BBF0D49}"/>
              </a:ext>
            </a:extLst>
          </p:cNvPr>
          <p:cNvSpPr txBox="1"/>
          <p:nvPr/>
        </p:nvSpPr>
        <p:spPr>
          <a:xfrm>
            <a:off x="2848298" y="136295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6" name="TextBox 87">
            <a:extLst>
              <a:ext uri="{FF2B5EF4-FFF2-40B4-BE49-F238E27FC236}">
                <a16:creationId xmlns:a16="http://schemas.microsoft.com/office/drawing/2014/main" id="{6E0EFBF0-C73D-72C4-0286-7E83B8252B40}"/>
              </a:ext>
            </a:extLst>
          </p:cNvPr>
          <p:cNvSpPr txBox="1"/>
          <p:nvPr/>
        </p:nvSpPr>
        <p:spPr>
          <a:xfrm>
            <a:off x="3290150" y="224966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7" name="TextBox 87">
            <a:extLst>
              <a:ext uri="{FF2B5EF4-FFF2-40B4-BE49-F238E27FC236}">
                <a16:creationId xmlns:a16="http://schemas.microsoft.com/office/drawing/2014/main" id="{E6376150-CDA0-3077-5C84-558F6D6AB159}"/>
              </a:ext>
            </a:extLst>
          </p:cNvPr>
          <p:cNvSpPr txBox="1"/>
          <p:nvPr/>
        </p:nvSpPr>
        <p:spPr>
          <a:xfrm>
            <a:off x="4124508" y="29988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8" name="TextBox 87">
            <a:extLst>
              <a:ext uri="{FF2B5EF4-FFF2-40B4-BE49-F238E27FC236}">
                <a16:creationId xmlns:a16="http://schemas.microsoft.com/office/drawing/2014/main" id="{EF7D6789-A4E6-0D03-029A-EDFEF0CB7049}"/>
              </a:ext>
            </a:extLst>
          </p:cNvPr>
          <p:cNvSpPr txBox="1"/>
          <p:nvPr/>
        </p:nvSpPr>
        <p:spPr>
          <a:xfrm>
            <a:off x="5392690" y="283108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9" name="TextBox 87">
            <a:extLst>
              <a:ext uri="{FF2B5EF4-FFF2-40B4-BE49-F238E27FC236}">
                <a16:creationId xmlns:a16="http://schemas.microsoft.com/office/drawing/2014/main" id="{D4DBE5F1-1EBD-1C98-D199-EFA25707AFDA}"/>
              </a:ext>
            </a:extLst>
          </p:cNvPr>
          <p:cNvSpPr txBox="1"/>
          <p:nvPr/>
        </p:nvSpPr>
        <p:spPr>
          <a:xfrm>
            <a:off x="5405450" y="177209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0" name="TextBox 87">
            <a:extLst>
              <a:ext uri="{FF2B5EF4-FFF2-40B4-BE49-F238E27FC236}">
                <a16:creationId xmlns:a16="http://schemas.microsoft.com/office/drawing/2014/main" id="{62BCB8B8-06C8-81DB-4317-BF393DD07138}"/>
              </a:ext>
            </a:extLst>
          </p:cNvPr>
          <p:cNvSpPr txBox="1"/>
          <p:nvPr/>
        </p:nvSpPr>
        <p:spPr>
          <a:xfrm>
            <a:off x="4490494" y="136797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1" name="TextBox 87">
            <a:extLst>
              <a:ext uri="{FF2B5EF4-FFF2-40B4-BE49-F238E27FC236}">
                <a16:creationId xmlns:a16="http://schemas.microsoft.com/office/drawing/2014/main" id="{9F9D6D24-106D-59E1-5F09-F34C06685DE6}"/>
              </a:ext>
            </a:extLst>
          </p:cNvPr>
          <p:cNvSpPr txBox="1"/>
          <p:nvPr/>
        </p:nvSpPr>
        <p:spPr>
          <a:xfrm>
            <a:off x="4026582" y="19340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2" name="TextBox 59">
            <a:extLst>
              <a:ext uri="{FF2B5EF4-FFF2-40B4-BE49-F238E27FC236}">
                <a16:creationId xmlns:a16="http://schemas.microsoft.com/office/drawing/2014/main" id="{962AB18D-96C3-C519-FF10-209C2DEA1056}"/>
              </a:ext>
            </a:extLst>
          </p:cNvPr>
          <p:cNvSpPr txBox="1"/>
          <p:nvPr/>
        </p:nvSpPr>
        <p:spPr>
          <a:xfrm>
            <a:off x="539552" y="2128601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33" name="TextBox 59">
            <a:extLst>
              <a:ext uri="{FF2B5EF4-FFF2-40B4-BE49-F238E27FC236}">
                <a16:creationId xmlns:a16="http://schemas.microsoft.com/office/drawing/2014/main" id="{4A13B4DE-E258-B619-7283-2F31359980F1}"/>
              </a:ext>
            </a:extLst>
          </p:cNvPr>
          <p:cNvSpPr txBox="1"/>
          <p:nvPr/>
        </p:nvSpPr>
        <p:spPr>
          <a:xfrm>
            <a:off x="6372205" y="220487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sp>
        <p:nvSpPr>
          <p:cNvPr id="34" name="TextBox 87">
            <a:extLst>
              <a:ext uri="{FF2B5EF4-FFF2-40B4-BE49-F238E27FC236}">
                <a16:creationId xmlns:a16="http://schemas.microsoft.com/office/drawing/2014/main" id="{3B857FC4-B8F9-3FD3-62A5-BC45CCB609C2}"/>
              </a:ext>
            </a:extLst>
          </p:cNvPr>
          <p:cNvSpPr txBox="1"/>
          <p:nvPr/>
        </p:nvSpPr>
        <p:spPr>
          <a:xfrm>
            <a:off x="2545328" y="1897294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graphicFrame>
        <p:nvGraphicFramePr>
          <p:cNvPr id="37" name="Table 10">
            <a:extLst>
              <a:ext uri="{FF2B5EF4-FFF2-40B4-BE49-F238E27FC236}">
                <a16:creationId xmlns:a16="http://schemas.microsoft.com/office/drawing/2014/main" id="{56C77ECC-7673-998B-AE65-1BEF8D164DCA}"/>
              </a:ext>
            </a:extLst>
          </p:cNvPr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8" name="Table 54">
            <a:extLst>
              <a:ext uri="{FF2B5EF4-FFF2-40B4-BE49-F238E27FC236}">
                <a16:creationId xmlns:a16="http://schemas.microsoft.com/office/drawing/2014/main" id="{5D334D5E-C6B8-5401-AA9D-1DF880EF4199}"/>
              </a:ext>
            </a:extLst>
          </p:cNvPr>
          <p:cNvGraphicFramePr>
            <a:graphicFrameLocks noGrp="1"/>
          </p:cNvGraphicFramePr>
          <p:nvPr/>
        </p:nvGraphicFramePr>
        <p:xfrm>
          <a:off x="395541" y="4037783"/>
          <a:ext cx="3908923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b="1" dirty="0"/>
                        <a:t>4,A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6,B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7,C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9" name="Table 54">
            <a:extLst>
              <a:ext uri="{FF2B5EF4-FFF2-40B4-BE49-F238E27FC236}">
                <a16:creationId xmlns:a16="http://schemas.microsoft.com/office/drawing/2014/main" id="{759DCEFB-CF24-0EDB-5E8D-75938EDF0495}"/>
              </a:ext>
            </a:extLst>
          </p:cNvPr>
          <p:cNvGraphicFramePr>
            <a:graphicFrameLocks noGrp="1"/>
          </p:cNvGraphicFramePr>
          <p:nvPr/>
        </p:nvGraphicFramePr>
        <p:xfrm>
          <a:off x="4833743" y="4037783"/>
          <a:ext cx="3908924" cy="231035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6,E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159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11,B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7,F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0" name="Tekstvak 39">
            <a:extLst>
              <a:ext uri="{FF2B5EF4-FFF2-40B4-BE49-F238E27FC236}">
                <a16:creationId xmlns:a16="http://schemas.microsoft.com/office/drawing/2014/main" id="{5F92D23E-94A3-5290-1D51-90B817B96B28}"/>
              </a:ext>
            </a:extLst>
          </p:cNvPr>
          <p:cNvSpPr txBox="1"/>
          <p:nvPr/>
        </p:nvSpPr>
        <p:spPr>
          <a:xfrm>
            <a:off x="1403648" y="351706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Forward</a:t>
            </a: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1AAC62FE-EB65-5882-D53C-64FAEACF2F4F}"/>
              </a:ext>
            </a:extLst>
          </p:cNvPr>
          <p:cNvSpPr txBox="1"/>
          <p:nvPr/>
        </p:nvSpPr>
        <p:spPr>
          <a:xfrm>
            <a:off x="5868144" y="3503717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u="sng" dirty="0"/>
              <a:t>Backward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39BDBA5-E21C-EAFD-AAE9-11AF55E9E1FD}"/>
              </a:ext>
            </a:extLst>
          </p:cNvPr>
          <p:cNvSpPr txBox="1"/>
          <p:nvPr/>
        </p:nvSpPr>
        <p:spPr>
          <a:xfrm>
            <a:off x="6228184" y="1162956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Current</a:t>
            </a:r>
            <a:r>
              <a:rPr lang="nl-NL" i="1" dirty="0"/>
              <a:t> </a:t>
            </a:r>
            <a:r>
              <a:rPr lang="nl-NL" i="1" dirty="0" err="1"/>
              <a:t>shortest</a:t>
            </a:r>
            <a:r>
              <a:rPr lang="nl-NL" i="1" dirty="0"/>
              <a:t> </a:t>
            </a:r>
            <a:r>
              <a:rPr lang="nl-NL" i="1" dirty="0" err="1"/>
              <a:t>path</a:t>
            </a:r>
            <a:r>
              <a:rPr lang="nl-NL" i="1" dirty="0"/>
              <a:t>:</a:t>
            </a:r>
          </a:p>
          <a:p>
            <a:r>
              <a:rPr lang="nl-NL" dirty="0"/>
              <a:t>(A→B→C→D→E→G)</a:t>
            </a:r>
          </a:p>
          <a:p>
            <a:r>
              <a:rPr lang="nl-NL" dirty="0"/>
              <a:t>	13</a:t>
            </a:r>
          </a:p>
        </p:txBody>
      </p:sp>
      <p:sp>
        <p:nvSpPr>
          <p:cNvPr id="3" name="Ovaal 2">
            <a:extLst>
              <a:ext uri="{FF2B5EF4-FFF2-40B4-BE49-F238E27FC236}">
                <a16:creationId xmlns:a16="http://schemas.microsoft.com/office/drawing/2014/main" id="{7FE140C7-3612-D031-1ACD-757D920859A1}"/>
              </a:ext>
            </a:extLst>
          </p:cNvPr>
          <p:cNvSpPr/>
          <p:nvPr/>
        </p:nvSpPr>
        <p:spPr>
          <a:xfrm>
            <a:off x="1502608" y="5013178"/>
            <a:ext cx="549112" cy="3329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DB3AA0FD-348D-7FB0-D67C-CDF24FFC1979}"/>
              </a:ext>
            </a:extLst>
          </p:cNvPr>
          <p:cNvSpPr/>
          <p:nvPr/>
        </p:nvSpPr>
        <p:spPr>
          <a:xfrm>
            <a:off x="7740352" y="5013178"/>
            <a:ext cx="549112" cy="3329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347170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397" y="1604219"/>
            <a:ext cx="7391400" cy="838200"/>
          </a:xfrm>
        </p:spPr>
        <p:txBody>
          <a:bodyPr/>
          <a:lstStyle/>
          <a:p>
            <a:r>
              <a:rPr lang="nl-NL" dirty="0"/>
              <a:t>How </a:t>
            </a:r>
            <a:r>
              <a:rPr lang="nl-NL" dirty="0" err="1"/>
              <a:t>can</a:t>
            </a:r>
            <a:r>
              <a:rPr lang="nl-NL" dirty="0"/>
              <a:t> we </a:t>
            </a:r>
            <a:r>
              <a:rPr lang="nl-NL" dirty="0" err="1"/>
              <a:t>improve</a:t>
            </a:r>
            <a:r>
              <a:rPr lang="nl-NL" dirty="0"/>
              <a:t> Dijkstra’s </a:t>
            </a:r>
            <a:r>
              <a:rPr lang="nl-NL" dirty="0" err="1"/>
              <a:t>algorithm</a:t>
            </a:r>
            <a:r>
              <a:rPr lang="nl-NL" dirty="0"/>
              <a:t> (in </a:t>
            </a:r>
            <a:r>
              <a:rPr lang="nl-NL" dirty="0" err="1"/>
              <a:t>terms</a:t>
            </a:r>
            <a:r>
              <a:rPr lang="nl-NL" dirty="0"/>
              <a:t> of speed)?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EF9C4-E16B-A94F-A2DB-AC99FDAD8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397" y="2528900"/>
            <a:ext cx="7391400" cy="1224136"/>
          </a:xfrm>
        </p:spPr>
        <p:txBody>
          <a:bodyPr/>
          <a:lstStyle/>
          <a:p>
            <a:endParaRPr lang="nl-NL" dirty="0"/>
          </a:p>
          <a:p>
            <a:pPr marL="0" indent="0">
              <a:buNone/>
            </a:pPr>
            <a:r>
              <a:rPr lang="nl-NL" dirty="0"/>
              <a:t>Take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location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destination</a:t>
            </a:r>
            <a:r>
              <a:rPr lang="nl-NL" dirty="0"/>
              <a:t> </a:t>
            </a:r>
            <a:r>
              <a:rPr lang="nl-NL" dirty="0" err="1"/>
              <a:t>into</a:t>
            </a:r>
            <a:r>
              <a:rPr lang="nl-NL" dirty="0"/>
              <a:t> account!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62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666A397-D051-4810-1EE4-30039A66B70F}"/>
              </a:ext>
            </a:extLst>
          </p:cNvPr>
          <p:cNvSpPr txBox="1">
            <a:spLocks/>
          </p:cNvSpPr>
          <p:nvPr/>
        </p:nvSpPr>
        <p:spPr bwMode="auto">
          <a:xfrm>
            <a:off x="673397" y="4130080"/>
            <a:ext cx="7391400" cy="1650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Wingdings 2" pitchFamily="-128" charset="2"/>
              <a:buChar char="¢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60000"/>
              <a:buFont typeface="Wingdings 2" pitchFamily="-128" charset="2"/>
              <a:buChar char="£"/>
              <a:defRPr sz="2600">
                <a:solidFill>
                  <a:schemeClr val="tx1"/>
                </a:solidFill>
                <a:latin typeface="+mn-lt"/>
              </a:defRPr>
            </a:lvl2pPr>
            <a:lvl3pPr marL="12573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"/>
              <a:defRPr sz="2000">
                <a:solidFill>
                  <a:schemeClr val="tx1"/>
                </a:solidFill>
                <a:latin typeface="+mn-lt"/>
              </a:defRPr>
            </a:lvl3pPr>
            <a:lvl4pPr marL="17145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"/>
              <a:defRPr sz="2000">
                <a:solidFill>
                  <a:schemeClr val="tx1"/>
                </a:solidFill>
                <a:latin typeface="+mn-lt"/>
              </a:defRPr>
            </a:lvl4pPr>
            <a:lvl5pPr marL="21717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5pPr>
            <a:lvl6pPr marL="26289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6pPr>
            <a:lvl7pPr marL="30861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7pPr>
            <a:lvl8pPr marL="35433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8pPr>
            <a:lvl9pPr marL="40005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0000"/>
              <a:buFont typeface="Wingdings 2" pitchFamily="-128" charset="2"/>
              <a:buChar char="Ò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nl-NL" kern="0" dirty="0"/>
              <a:t>For </a:t>
            </a:r>
            <a:r>
              <a:rPr lang="nl-NL" kern="0" dirty="0" err="1"/>
              <a:t>example</a:t>
            </a:r>
            <a:r>
              <a:rPr lang="nl-NL" kern="0" dirty="0"/>
              <a:t>:</a:t>
            </a:r>
          </a:p>
          <a:p>
            <a:r>
              <a:rPr lang="nl-NL" kern="0" dirty="0"/>
              <a:t>Bi-</a:t>
            </a:r>
            <a:r>
              <a:rPr lang="nl-NL" kern="0" dirty="0" err="1"/>
              <a:t>directional</a:t>
            </a:r>
            <a:r>
              <a:rPr lang="nl-NL" kern="0" dirty="0"/>
              <a:t> Dijkstra</a:t>
            </a:r>
          </a:p>
          <a:p>
            <a:r>
              <a:rPr lang="en-GB" kern="0" dirty="0"/>
              <a:t>A-star algorithm</a:t>
            </a:r>
            <a:endParaRPr lang="en-NL" kern="0" dirty="0"/>
          </a:p>
        </p:txBody>
      </p:sp>
      <p:pic>
        <p:nvPicPr>
          <p:cNvPr id="6" name="Graphic 5" descr="Vinkje met effen opvulling">
            <a:extLst>
              <a:ext uri="{FF2B5EF4-FFF2-40B4-BE49-F238E27FC236}">
                <a16:creationId xmlns:a16="http://schemas.microsoft.com/office/drawing/2014/main" id="{60B660CF-2754-6AB3-8048-16074BA6D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83968" y="422108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94403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49" y="1113285"/>
            <a:ext cx="7391400" cy="838200"/>
          </a:xfrm>
        </p:spPr>
        <p:txBody>
          <a:bodyPr/>
          <a:lstStyle/>
          <a:p>
            <a:r>
              <a:rPr lang="nl-NL" dirty="0"/>
              <a:t>A-star </a:t>
            </a:r>
            <a:r>
              <a:rPr lang="nl-NL" dirty="0" err="1"/>
              <a:t>algorithm</a:t>
            </a:r>
            <a:endParaRPr lang="en-NL" b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63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99874F3-CCD1-FAA2-5D16-46A646B6F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649" y="1857778"/>
            <a:ext cx="7391400" cy="2075283"/>
          </a:xfrm>
        </p:spPr>
        <p:txBody>
          <a:bodyPr/>
          <a:lstStyle/>
          <a:p>
            <a:r>
              <a:rPr lang="en-GB" dirty="0"/>
              <a:t>Idea: only update the nodes located between origin and destination. </a:t>
            </a:r>
          </a:p>
          <a:p>
            <a:endParaRPr lang="en-GB" dirty="0"/>
          </a:p>
          <a:p>
            <a:r>
              <a:rPr lang="en-GB" dirty="0"/>
              <a:t>How? By including the estimated future costs 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42298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64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15695C06-D2C6-E1F3-5C15-9F264B4334A6}"/>
              </a:ext>
            </a:extLst>
          </p:cNvPr>
          <p:cNvSpPr txBox="1"/>
          <p:nvPr/>
        </p:nvSpPr>
        <p:spPr>
          <a:xfrm>
            <a:off x="3998768" y="2132856"/>
            <a:ext cx="11464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500" dirty="0"/>
              <a:t>DEMO</a:t>
            </a:r>
          </a:p>
        </p:txBody>
      </p:sp>
      <p:pic>
        <p:nvPicPr>
          <p:cNvPr id="10" name="Afbeelding 9">
            <a:hlinkClick r:id="rId2"/>
            <a:extLst>
              <a:ext uri="{FF2B5EF4-FFF2-40B4-BE49-F238E27FC236}">
                <a16:creationId xmlns:a16="http://schemas.microsoft.com/office/drawing/2014/main" id="{E005EBCC-2E83-7A04-68FF-88A0CD3F31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95" y="2609916"/>
            <a:ext cx="1841421" cy="184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57708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439ED47-B8C1-9E8D-B76B-D9DE00D3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C06C823-25E2-DD00-259F-369DF3F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65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724C66FE-D0BE-522D-DC1C-3E1F67B6FFDC}"/>
              </a:ext>
            </a:extLst>
          </p:cNvPr>
          <p:cNvSpPr/>
          <p:nvPr/>
        </p:nvSpPr>
        <p:spPr>
          <a:xfrm>
            <a:off x="1547668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4FD2A77C-88B0-AD8E-6C71-8F02ABA9ADD8}"/>
              </a:ext>
            </a:extLst>
          </p:cNvPr>
          <p:cNvSpPr/>
          <p:nvPr/>
        </p:nvSpPr>
        <p:spPr>
          <a:xfrm>
            <a:off x="2570585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D56E5108-EA2E-51C7-6D8B-92949A3AACA6}"/>
              </a:ext>
            </a:extLst>
          </p:cNvPr>
          <p:cNvSpPr/>
          <p:nvPr/>
        </p:nvSpPr>
        <p:spPr>
          <a:xfrm>
            <a:off x="3002633" y="31409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41D9BEF3-4F8F-B798-E6DE-8931A76E1153}"/>
              </a:ext>
            </a:extLst>
          </p:cNvPr>
          <p:cNvSpPr/>
          <p:nvPr/>
        </p:nvSpPr>
        <p:spPr>
          <a:xfrm>
            <a:off x="4298777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D77A2777-8605-AC82-79A0-94B3C6189962}"/>
              </a:ext>
            </a:extLst>
          </p:cNvPr>
          <p:cNvSpPr/>
          <p:nvPr/>
        </p:nvSpPr>
        <p:spPr>
          <a:xfrm>
            <a:off x="5018857" y="315856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816F67F7-73BD-920C-97D9-CB61C1E9ACAB}"/>
              </a:ext>
            </a:extLst>
          </p:cNvPr>
          <p:cNvSpPr/>
          <p:nvPr/>
        </p:nvSpPr>
        <p:spPr>
          <a:xfrm>
            <a:off x="5652124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6332704A-ADA6-BC78-5BC0-33D1CFE251E3}"/>
              </a:ext>
            </a:extLst>
          </p:cNvPr>
          <p:cNvSpPr/>
          <p:nvPr/>
        </p:nvSpPr>
        <p:spPr>
          <a:xfrm>
            <a:off x="6459017" y="258250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222F426-971C-BBB0-E3DF-502D73597AF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915822" y="170894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1295B0EC-58F9-6860-12DC-5222F96B18C1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644008" y="172801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8E2BDEDA-41B8-5545-69CE-EA767BB113BA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842340" y="184908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AFC4F31D-E43C-8310-EFF6-AA1BC4A1F34F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842340" y="273077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66">
            <a:extLst>
              <a:ext uri="{FF2B5EF4-FFF2-40B4-BE49-F238E27FC236}">
                <a16:creationId xmlns:a16="http://schemas.microsoft.com/office/drawing/2014/main" id="{C921370E-BD65-B515-8EDA-A16E073D1AA5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743199" y="189923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6">
            <a:extLst>
              <a:ext uri="{FF2B5EF4-FFF2-40B4-BE49-F238E27FC236}">
                <a16:creationId xmlns:a16="http://schemas.microsoft.com/office/drawing/2014/main" id="{EA371908-6A2D-DBD4-253B-16FD88645BD2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3347870" y="332978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6">
            <a:extLst>
              <a:ext uri="{FF2B5EF4-FFF2-40B4-BE49-F238E27FC236}">
                <a16:creationId xmlns:a16="http://schemas.microsoft.com/office/drawing/2014/main" id="{7B5CA930-E412-68F4-83BA-1BF3A711B8D9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3297309" y="184908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6">
            <a:extLst>
              <a:ext uri="{FF2B5EF4-FFF2-40B4-BE49-F238E27FC236}">
                <a16:creationId xmlns:a16="http://schemas.microsoft.com/office/drawing/2014/main" id="{E7D43147-68A2-B05E-D2E9-AEFA3E12F1E5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946796" y="184908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6">
            <a:extLst>
              <a:ext uri="{FF2B5EF4-FFF2-40B4-BE49-F238E27FC236}">
                <a16:creationId xmlns:a16="http://schemas.microsoft.com/office/drawing/2014/main" id="{AC12408B-77AB-CB6C-8E06-6388C458A84C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593453" y="184908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6">
            <a:extLst>
              <a:ext uri="{FF2B5EF4-FFF2-40B4-BE49-F238E27FC236}">
                <a16:creationId xmlns:a16="http://schemas.microsoft.com/office/drawing/2014/main" id="{21EDDDDD-FD00-B60F-6B17-CB6F0B389A73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5372636" y="287480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7">
            <a:extLst>
              <a:ext uri="{FF2B5EF4-FFF2-40B4-BE49-F238E27FC236}">
                <a16:creationId xmlns:a16="http://schemas.microsoft.com/office/drawing/2014/main" id="{32600D56-457A-18E6-AB90-582FA10D1DB8}"/>
              </a:ext>
            </a:extLst>
          </p:cNvPr>
          <p:cNvSpPr txBox="1"/>
          <p:nvPr/>
        </p:nvSpPr>
        <p:spPr>
          <a:xfrm>
            <a:off x="2143530" y="298929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1" name="TextBox 87">
            <a:extLst>
              <a:ext uri="{FF2B5EF4-FFF2-40B4-BE49-F238E27FC236}">
                <a16:creationId xmlns:a16="http://schemas.microsoft.com/office/drawing/2014/main" id="{412132B2-B796-9C8B-A52A-ED362D05A7FB}"/>
              </a:ext>
            </a:extLst>
          </p:cNvPr>
          <p:cNvSpPr txBox="1"/>
          <p:nvPr/>
        </p:nvSpPr>
        <p:spPr>
          <a:xfrm>
            <a:off x="2129371" y="21903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2" name="TextBox 87">
            <a:extLst>
              <a:ext uri="{FF2B5EF4-FFF2-40B4-BE49-F238E27FC236}">
                <a16:creationId xmlns:a16="http://schemas.microsoft.com/office/drawing/2014/main" id="{6AFFE90D-B9D1-C203-7C9D-F0DB68B3732F}"/>
              </a:ext>
            </a:extLst>
          </p:cNvPr>
          <p:cNvSpPr txBox="1"/>
          <p:nvPr/>
        </p:nvSpPr>
        <p:spPr>
          <a:xfrm>
            <a:off x="3280346" y="172299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3" name="TextBox 87">
            <a:extLst>
              <a:ext uri="{FF2B5EF4-FFF2-40B4-BE49-F238E27FC236}">
                <a16:creationId xmlns:a16="http://schemas.microsoft.com/office/drawing/2014/main" id="{BDE9FF25-D6BC-887D-4557-1CC93A2EFF62}"/>
              </a:ext>
            </a:extLst>
          </p:cNvPr>
          <p:cNvSpPr txBox="1"/>
          <p:nvPr/>
        </p:nvSpPr>
        <p:spPr>
          <a:xfrm>
            <a:off x="3722198" y="26097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4" name="TextBox 87">
            <a:extLst>
              <a:ext uri="{FF2B5EF4-FFF2-40B4-BE49-F238E27FC236}">
                <a16:creationId xmlns:a16="http://schemas.microsoft.com/office/drawing/2014/main" id="{460C7DCC-B814-F8C9-E626-1C8A9FD1B87D}"/>
              </a:ext>
            </a:extLst>
          </p:cNvPr>
          <p:cNvSpPr txBox="1"/>
          <p:nvPr/>
        </p:nvSpPr>
        <p:spPr>
          <a:xfrm>
            <a:off x="3908484" y="33589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5" name="TextBox 87">
            <a:extLst>
              <a:ext uri="{FF2B5EF4-FFF2-40B4-BE49-F238E27FC236}">
                <a16:creationId xmlns:a16="http://schemas.microsoft.com/office/drawing/2014/main" id="{653F64D2-5856-67A8-2902-E382D1DCE922}"/>
              </a:ext>
            </a:extLst>
          </p:cNvPr>
          <p:cNvSpPr txBox="1"/>
          <p:nvPr/>
        </p:nvSpPr>
        <p:spPr>
          <a:xfrm>
            <a:off x="5824738" y="31911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6" name="TextBox 87">
            <a:extLst>
              <a:ext uri="{FF2B5EF4-FFF2-40B4-BE49-F238E27FC236}">
                <a16:creationId xmlns:a16="http://schemas.microsoft.com/office/drawing/2014/main" id="{A934DEFA-0724-0BAC-82F3-1D133CDFF5F4}"/>
              </a:ext>
            </a:extLst>
          </p:cNvPr>
          <p:cNvSpPr txBox="1"/>
          <p:nvPr/>
        </p:nvSpPr>
        <p:spPr>
          <a:xfrm>
            <a:off x="5837498" y="213213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:a16="http://schemas.microsoft.com/office/drawing/2014/main" id="{98A81E84-B56D-AB63-78D4-DE11F131F2F6}"/>
              </a:ext>
            </a:extLst>
          </p:cNvPr>
          <p:cNvSpPr txBox="1"/>
          <p:nvPr/>
        </p:nvSpPr>
        <p:spPr>
          <a:xfrm>
            <a:off x="4922542" y="172801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TextBox 87">
            <a:extLst>
              <a:ext uri="{FF2B5EF4-FFF2-40B4-BE49-F238E27FC236}">
                <a16:creationId xmlns:a16="http://schemas.microsoft.com/office/drawing/2014/main" id="{C7678B3E-D658-17F2-6B35-36275B022090}"/>
              </a:ext>
            </a:extLst>
          </p:cNvPr>
          <p:cNvSpPr txBox="1"/>
          <p:nvPr/>
        </p:nvSpPr>
        <p:spPr>
          <a:xfrm>
            <a:off x="4458630" y="22940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2" name="TextBox 59">
            <a:extLst>
              <a:ext uri="{FF2B5EF4-FFF2-40B4-BE49-F238E27FC236}">
                <a16:creationId xmlns:a16="http://schemas.microsoft.com/office/drawing/2014/main" id="{99565663-4DFE-2E96-01B6-92DCFDE31EB4}"/>
              </a:ext>
            </a:extLst>
          </p:cNvPr>
          <p:cNvSpPr txBox="1"/>
          <p:nvPr/>
        </p:nvSpPr>
        <p:spPr>
          <a:xfrm>
            <a:off x="4139952" y="126876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53" name="TextBox 59">
            <a:extLst>
              <a:ext uri="{FF2B5EF4-FFF2-40B4-BE49-F238E27FC236}">
                <a16:creationId xmlns:a16="http://schemas.microsoft.com/office/drawing/2014/main" id="{F1834501-64BF-A315-C043-48EA3DC8BFB7}"/>
              </a:ext>
            </a:extLst>
          </p:cNvPr>
          <p:cNvSpPr txBox="1"/>
          <p:nvPr/>
        </p:nvSpPr>
        <p:spPr>
          <a:xfrm>
            <a:off x="6876261" y="256491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sp>
        <p:nvSpPr>
          <p:cNvPr id="3" name="TextBox 87">
            <a:extLst>
              <a:ext uri="{FF2B5EF4-FFF2-40B4-BE49-F238E27FC236}">
                <a16:creationId xmlns:a16="http://schemas.microsoft.com/office/drawing/2014/main" id="{B8370353-D650-5C1D-CC47-B1386B0A3811}"/>
              </a:ext>
            </a:extLst>
          </p:cNvPr>
          <p:cNvSpPr txBox="1"/>
          <p:nvPr/>
        </p:nvSpPr>
        <p:spPr>
          <a:xfrm>
            <a:off x="2987824" y="227687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7468568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439ED47-B8C1-9E8D-B76B-D9DE00D3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C06C823-25E2-DD00-259F-369DF3F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66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724C66FE-D0BE-522D-DC1C-3E1F67B6FFDC}"/>
              </a:ext>
            </a:extLst>
          </p:cNvPr>
          <p:cNvSpPr/>
          <p:nvPr/>
        </p:nvSpPr>
        <p:spPr>
          <a:xfrm>
            <a:off x="1547668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4FD2A77C-88B0-AD8E-6C71-8F02ABA9ADD8}"/>
              </a:ext>
            </a:extLst>
          </p:cNvPr>
          <p:cNvSpPr/>
          <p:nvPr/>
        </p:nvSpPr>
        <p:spPr>
          <a:xfrm>
            <a:off x="2570585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D56E5108-EA2E-51C7-6D8B-92949A3AACA6}"/>
              </a:ext>
            </a:extLst>
          </p:cNvPr>
          <p:cNvSpPr/>
          <p:nvPr/>
        </p:nvSpPr>
        <p:spPr>
          <a:xfrm>
            <a:off x="3002633" y="31409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41D9BEF3-4F8F-B798-E6DE-8931A76E1153}"/>
              </a:ext>
            </a:extLst>
          </p:cNvPr>
          <p:cNvSpPr/>
          <p:nvPr/>
        </p:nvSpPr>
        <p:spPr>
          <a:xfrm>
            <a:off x="4298777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D77A2777-8605-AC82-79A0-94B3C6189962}"/>
              </a:ext>
            </a:extLst>
          </p:cNvPr>
          <p:cNvSpPr/>
          <p:nvPr/>
        </p:nvSpPr>
        <p:spPr>
          <a:xfrm>
            <a:off x="5018857" y="315856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816F67F7-73BD-920C-97D9-CB61C1E9ACAB}"/>
              </a:ext>
            </a:extLst>
          </p:cNvPr>
          <p:cNvSpPr/>
          <p:nvPr/>
        </p:nvSpPr>
        <p:spPr>
          <a:xfrm>
            <a:off x="5652124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6332704A-ADA6-BC78-5BC0-33D1CFE251E3}"/>
              </a:ext>
            </a:extLst>
          </p:cNvPr>
          <p:cNvSpPr/>
          <p:nvPr/>
        </p:nvSpPr>
        <p:spPr>
          <a:xfrm>
            <a:off x="6459017" y="258250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222F426-971C-BBB0-E3DF-502D73597AF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915822" y="170894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1295B0EC-58F9-6860-12DC-5222F96B18C1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644008" y="172801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8E2BDEDA-41B8-5545-69CE-EA767BB113BA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842340" y="184908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AFC4F31D-E43C-8310-EFF6-AA1BC4A1F34F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842340" y="273077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66">
            <a:extLst>
              <a:ext uri="{FF2B5EF4-FFF2-40B4-BE49-F238E27FC236}">
                <a16:creationId xmlns:a16="http://schemas.microsoft.com/office/drawing/2014/main" id="{C921370E-BD65-B515-8EDA-A16E073D1AA5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743199" y="189923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6">
            <a:extLst>
              <a:ext uri="{FF2B5EF4-FFF2-40B4-BE49-F238E27FC236}">
                <a16:creationId xmlns:a16="http://schemas.microsoft.com/office/drawing/2014/main" id="{EA371908-6A2D-DBD4-253B-16FD88645BD2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3347870" y="332978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6">
            <a:extLst>
              <a:ext uri="{FF2B5EF4-FFF2-40B4-BE49-F238E27FC236}">
                <a16:creationId xmlns:a16="http://schemas.microsoft.com/office/drawing/2014/main" id="{7B5CA930-E412-68F4-83BA-1BF3A711B8D9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3297309" y="184908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6">
            <a:extLst>
              <a:ext uri="{FF2B5EF4-FFF2-40B4-BE49-F238E27FC236}">
                <a16:creationId xmlns:a16="http://schemas.microsoft.com/office/drawing/2014/main" id="{E7D43147-68A2-B05E-D2E9-AEFA3E12F1E5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946796" y="184908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6">
            <a:extLst>
              <a:ext uri="{FF2B5EF4-FFF2-40B4-BE49-F238E27FC236}">
                <a16:creationId xmlns:a16="http://schemas.microsoft.com/office/drawing/2014/main" id="{AC12408B-77AB-CB6C-8E06-6388C458A84C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593453" y="184908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6">
            <a:extLst>
              <a:ext uri="{FF2B5EF4-FFF2-40B4-BE49-F238E27FC236}">
                <a16:creationId xmlns:a16="http://schemas.microsoft.com/office/drawing/2014/main" id="{21EDDDDD-FD00-B60F-6B17-CB6F0B389A73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5372636" y="287480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7">
            <a:extLst>
              <a:ext uri="{FF2B5EF4-FFF2-40B4-BE49-F238E27FC236}">
                <a16:creationId xmlns:a16="http://schemas.microsoft.com/office/drawing/2014/main" id="{32600D56-457A-18E6-AB90-582FA10D1DB8}"/>
              </a:ext>
            </a:extLst>
          </p:cNvPr>
          <p:cNvSpPr txBox="1"/>
          <p:nvPr/>
        </p:nvSpPr>
        <p:spPr>
          <a:xfrm>
            <a:off x="2143530" y="298929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1" name="TextBox 87">
            <a:extLst>
              <a:ext uri="{FF2B5EF4-FFF2-40B4-BE49-F238E27FC236}">
                <a16:creationId xmlns:a16="http://schemas.microsoft.com/office/drawing/2014/main" id="{412132B2-B796-9C8B-A52A-ED362D05A7FB}"/>
              </a:ext>
            </a:extLst>
          </p:cNvPr>
          <p:cNvSpPr txBox="1"/>
          <p:nvPr/>
        </p:nvSpPr>
        <p:spPr>
          <a:xfrm>
            <a:off x="2129371" y="21903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2" name="TextBox 87">
            <a:extLst>
              <a:ext uri="{FF2B5EF4-FFF2-40B4-BE49-F238E27FC236}">
                <a16:creationId xmlns:a16="http://schemas.microsoft.com/office/drawing/2014/main" id="{6AFFE90D-B9D1-C203-7C9D-F0DB68B3732F}"/>
              </a:ext>
            </a:extLst>
          </p:cNvPr>
          <p:cNvSpPr txBox="1"/>
          <p:nvPr/>
        </p:nvSpPr>
        <p:spPr>
          <a:xfrm>
            <a:off x="3280346" y="172299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3" name="TextBox 87">
            <a:extLst>
              <a:ext uri="{FF2B5EF4-FFF2-40B4-BE49-F238E27FC236}">
                <a16:creationId xmlns:a16="http://schemas.microsoft.com/office/drawing/2014/main" id="{BDE9FF25-D6BC-887D-4557-1CC93A2EFF62}"/>
              </a:ext>
            </a:extLst>
          </p:cNvPr>
          <p:cNvSpPr txBox="1"/>
          <p:nvPr/>
        </p:nvSpPr>
        <p:spPr>
          <a:xfrm>
            <a:off x="3722198" y="26097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4" name="TextBox 87">
            <a:extLst>
              <a:ext uri="{FF2B5EF4-FFF2-40B4-BE49-F238E27FC236}">
                <a16:creationId xmlns:a16="http://schemas.microsoft.com/office/drawing/2014/main" id="{460C7DCC-B814-F8C9-E626-1C8A9FD1B87D}"/>
              </a:ext>
            </a:extLst>
          </p:cNvPr>
          <p:cNvSpPr txBox="1"/>
          <p:nvPr/>
        </p:nvSpPr>
        <p:spPr>
          <a:xfrm>
            <a:off x="3908484" y="33589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5" name="TextBox 87">
            <a:extLst>
              <a:ext uri="{FF2B5EF4-FFF2-40B4-BE49-F238E27FC236}">
                <a16:creationId xmlns:a16="http://schemas.microsoft.com/office/drawing/2014/main" id="{653F64D2-5856-67A8-2902-E382D1DCE922}"/>
              </a:ext>
            </a:extLst>
          </p:cNvPr>
          <p:cNvSpPr txBox="1"/>
          <p:nvPr/>
        </p:nvSpPr>
        <p:spPr>
          <a:xfrm>
            <a:off x="5824738" y="31911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6" name="TextBox 87">
            <a:extLst>
              <a:ext uri="{FF2B5EF4-FFF2-40B4-BE49-F238E27FC236}">
                <a16:creationId xmlns:a16="http://schemas.microsoft.com/office/drawing/2014/main" id="{A934DEFA-0724-0BAC-82F3-1D133CDFF5F4}"/>
              </a:ext>
            </a:extLst>
          </p:cNvPr>
          <p:cNvSpPr txBox="1"/>
          <p:nvPr/>
        </p:nvSpPr>
        <p:spPr>
          <a:xfrm>
            <a:off x="5837498" y="213213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:a16="http://schemas.microsoft.com/office/drawing/2014/main" id="{98A81E84-B56D-AB63-78D4-DE11F131F2F6}"/>
              </a:ext>
            </a:extLst>
          </p:cNvPr>
          <p:cNvSpPr txBox="1"/>
          <p:nvPr/>
        </p:nvSpPr>
        <p:spPr>
          <a:xfrm>
            <a:off x="4922542" y="172801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TextBox 87">
            <a:extLst>
              <a:ext uri="{FF2B5EF4-FFF2-40B4-BE49-F238E27FC236}">
                <a16:creationId xmlns:a16="http://schemas.microsoft.com/office/drawing/2014/main" id="{C7678B3E-D658-17F2-6B35-36275B022090}"/>
              </a:ext>
            </a:extLst>
          </p:cNvPr>
          <p:cNvSpPr txBox="1"/>
          <p:nvPr/>
        </p:nvSpPr>
        <p:spPr>
          <a:xfrm>
            <a:off x="4458630" y="22940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2" name="TextBox 59">
            <a:extLst>
              <a:ext uri="{FF2B5EF4-FFF2-40B4-BE49-F238E27FC236}">
                <a16:creationId xmlns:a16="http://schemas.microsoft.com/office/drawing/2014/main" id="{99565663-4DFE-2E96-01B6-92DCFDE31EB4}"/>
              </a:ext>
            </a:extLst>
          </p:cNvPr>
          <p:cNvSpPr txBox="1"/>
          <p:nvPr/>
        </p:nvSpPr>
        <p:spPr>
          <a:xfrm>
            <a:off x="4139952" y="126876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53" name="TextBox 59">
            <a:extLst>
              <a:ext uri="{FF2B5EF4-FFF2-40B4-BE49-F238E27FC236}">
                <a16:creationId xmlns:a16="http://schemas.microsoft.com/office/drawing/2014/main" id="{F1834501-64BF-A315-C043-48EA3DC8BFB7}"/>
              </a:ext>
            </a:extLst>
          </p:cNvPr>
          <p:cNvSpPr txBox="1"/>
          <p:nvPr/>
        </p:nvSpPr>
        <p:spPr>
          <a:xfrm>
            <a:off x="6876261" y="256491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graphicFrame>
        <p:nvGraphicFramePr>
          <p:cNvPr id="2" name="Table 54">
            <a:extLst>
              <a:ext uri="{FF2B5EF4-FFF2-40B4-BE49-F238E27FC236}">
                <a16:creationId xmlns:a16="http://schemas.microsoft.com/office/drawing/2014/main" id="{6185FB0D-68F6-F6A7-BEEB-0780D2410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658958"/>
              </p:ext>
            </p:extLst>
          </p:nvPr>
        </p:nvGraphicFramePr>
        <p:xfrm>
          <a:off x="2185771" y="3893603"/>
          <a:ext cx="4327125" cy="2004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4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5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5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58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58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2412">
                  <a:extLst>
                    <a:ext uri="{9D8B030D-6E8A-4147-A177-3AD203B41FA5}">
                      <a16:colId xmlns:a16="http://schemas.microsoft.com/office/drawing/2014/main" val="396916598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87">
            <a:extLst>
              <a:ext uri="{FF2B5EF4-FFF2-40B4-BE49-F238E27FC236}">
                <a16:creationId xmlns:a16="http://schemas.microsoft.com/office/drawing/2014/main" id="{C7B7BD8B-C7AC-452A-7DAC-8D7B5A80D5EE}"/>
              </a:ext>
            </a:extLst>
          </p:cNvPr>
          <p:cNvSpPr txBox="1"/>
          <p:nvPr/>
        </p:nvSpPr>
        <p:spPr>
          <a:xfrm>
            <a:off x="2987824" y="227687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2823593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439ED47-B8C1-9E8D-B76B-D9DE00D3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C06C823-25E2-DD00-259F-369DF3F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67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724C66FE-D0BE-522D-DC1C-3E1F67B6FFDC}"/>
              </a:ext>
            </a:extLst>
          </p:cNvPr>
          <p:cNvSpPr/>
          <p:nvPr/>
        </p:nvSpPr>
        <p:spPr>
          <a:xfrm>
            <a:off x="1547668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4FD2A77C-88B0-AD8E-6C71-8F02ABA9ADD8}"/>
              </a:ext>
            </a:extLst>
          </p:cNvPr>
          <p:cNvSpPr/>
          <p:nvPr/>
        </p:nvSpPr>
        <p:spPr>
          <a:xfrm>
            <a:off x="2570585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D56E5108-EA2E-51C7-6D8B-92949A3AACA6}"/>
              </a:ext>
            </a:extLst>
          </p:cNvPr>
          <p:cNvSpPr/>
          <p:nvPr/>
        </p:nvSpPr>
        <p:spPr>
          <a:xfrm>
            <a:off x="3002633" y="31409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41D9BEF3-4F8F-B798-E6DE-8931A76E1153}"/>
              </a:ext>
            </a:extLst>
          </p:cNvPr>
          <p:cNvSpPr/>
          <p:nvPr/>
        </p:nvSpPr>
        <p:spPr>
          <a:xfrm>
            <a:off x="4298777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D77A2777-8605-AC82-79A0-94B3C6189962}"/>
              </a:ext>
            </a:extLst>
          </p:cNvPr>
          <p:cNvSpPr/>
          <p:nvPr/>
        </p:nvSpPr>
        <p:spPr>
          <a:xfrm>
            <a:off x="5018857" y="315856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816F67F7-73BD-920C-97D9-CB61C1E9ACAB}"/>
              </a:ext>
            </a:extLst>
          </p:cNvPr>
          <p:cNvSpPr/>
          <p:nvPr/>
        </p:nvSpPr>
        <p:spPr>
          <a:xfrm>
            <a:off x="5652124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6332704A-ADA6-BC78-5BC0-33D1CFE251E3}"/>
              </a:ext>
            </a:extLst>
          </p:cNvPr>
          <p:cNvSpPr/>
          <p:nvPr/>
        </p:nvSpPr>
        <p:spPr>
          <a:xfrm>
            <a:off x="6459017" y="258250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222F426-971C-BBB0-E3DF-502D73597AF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915822" y="170894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1295B0EC-58F9-6860-12DC-5222F96B18C1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644008" y="172801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8E2BDEDA-41B8-5545-69CE-EA767BB113BA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842340" y="184908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AFC4F31D-E43C-8310-EFF6-AA1BC4A1F34F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842340" y="273077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66">
            <a:extLst>
              <a:ext uri="{FF2B5EF4-FFF2-40B4-BE49-F238E27FC236}">
                <a16:creationId xmlns:a16="http://schemas.microsoft.com/office/drawing/2014/main" id="{C921370E-BD65-B515-8EDA-A16E073D1AA5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743199" y="189923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6">
            <a:extLst>
              <a:ext uri="{FF2B5EF4-FFF2-40B4-BE49-F238E27FC236}">
                <a16:creationId xmlns:a16="http://schemas.microsoft.com/office/drawing/2014/main" id="{EA371908-6A2D-DBD4-253B-16FD88645BD2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3347870" y="332978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6">
            <a:extLst>
              <a:ext uri="{FF2B5EF4-FFF2-40B4-BE49-F238E27FC236}">
                <a16:creationId xmlns:a16="http://schemas.microsoft.com/office/drawing/2014/main" id="{7B5CA930-E412-68F4-83BA-1BF3A711B8D9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3297309" y="184908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6">
            <a:extLst>
              <a:ext uri="{FF2B5EF4-FFF2-40B4-BE49-F238E27FC236}">
                <a16:creationId xmlns:a16="http://schemas.microsoft.com/office/drawing/2014/main" id="{E7D43147-68A2-B05E-D2E9-AEFA3E12F1E5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946796" y="184908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6">
            <a:extLst>
              <a:ext uri="{FF2B5EF4-FFF2-40B4-BE49-F238E27FC236}">
                <a16:creationId xmlns:a16="http://schemas.microsoft.com/office/drawing/2014/main" id="{AC12408B-77AB-CB6C-8E06-6388C458A84C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593453" y="184908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6">
            <a:extLst>
              <a:ext uri="{FF2B5EF4-FFF2-40B4-BE49-F238E27FC236}">
                <a16:creationId xmlns:a16="http://schemas.microsoft.com/office/drawing/2014/main" id="{21EDDDDD-FD00-B60F-6B17-CB6F0B389A73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5372636" y="287480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7">
            <a:extLst>
              <a:ext uri="{FF2B5EF4-FFF2-40B4-BE49-F238E27FC236}">
                <a16:creationId xmlns:a16="http://schemas.microsoft.com/office/drawing/2014/main" id="{32600D56-457A-18E6-AB90-582FA10D1DB8}"/>
              </a:ext>
            </a:extLst>
          </p:cNvPr>
          <p:cNvSpPr txBox="1"/>
          <p:nvPr/>
        </p:nvSpPr>
        <p:spPr>
          <a:xfrm>
            <a:off x="2143530" y="298929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1" name="TextBox 87">
            <a:extLst>
              <a:ext uri="{FF2B5EF4-FFF2-40B4-BE49-F238E27FC236}">
                <a16:creationId xmlns:a16="http://schemas.microsoft.com/office/drawing/2014/main" id="{412132B2-B796-9C8B-A52A-ED362D05A7FB}"/>
              </a:ext>
            </a:extLst>
          </p:cNvPr>
          <p:cNvSpPr txBox="1"/>
          <p:nvPr/>
        </p:nvSpPr>
        <p:spPr>
          <a:xfrm>
            <a:off x="2129371" y="21903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2" name="TextBox 87">
            <a:extLst>
              <a:ext uri="{FF2B5EF4-FFF2-40B4-BE49-F238E27FC236}">
                <a16:creationId xmlns:a16="http://schemas.microsoft.com/office/drawing/2014/main" id="{6AFFE90D-B9D1-C203-7C9D-F0DB68B3732F}"/>
              </a:ext>
            </a:extLst>
          </p:cNvPr>
          <p:cNvSpPr txBox="1"/>
          <p:nvPr/>
        </p:nvSpPr>
        <p:spPr>
          <a:xfrm>
            <a:off x="3280346" y="172299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3" name="TextBox 87">
            <a:extLst>
              <a:ext uri="{FF2B5EF4-FFF2-40B4-BE49-F238E27FC236}">
                <a16:creationId xmlns:a16="http://schemas.microsoft.com/office/drawing/2014/main" id="{BDE9FF25-D6BC-887D-4557-1CC93A2EFF62}"/>
              </a:ext>
            </a:extLst>
          </p:cNvPr>
          <p:cNvSpPr txBox="1"/>
          <p:nvPr/>
        </p:nvSpPr>
        <p:spPr>
          <a:xfrm>
            <a:off x="3722198" y="26097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4" name="TextBox 87">
            <a:extLst>
              <a:ext uri="{FF2B5EF4-FFF2-40B4-BE49-F238E27FC236}">
                <a16:creationId xmlns:a16="http://schemas.microsoft.com/office/drawing/2014/main" id="{460C7DCC-B814-F8C9-E626-1C8A9FD1B87D}"/>
              </a:ext>
            </a:extLst>
          </p:cNvPr>
          <p:cNvSpPr txBox="1"/>
          <p:nvPr/>
        </p:nvSpPr>
        <p:spPr>
          <a:xfrm>
            <a:off x="3908484" y="33589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5" name="TextBox 87">
            <a:extLst>
              <a:ext uri="{FF2B5EF4-FFF2-40B4-BE49-F238E27FC236}">
                <a16:creationId xmlns:a16="http://schemas.microsoft.com/office/drawing/2014/main" id="{653F64D2-5856-67A8-2902-E382D1DCE922}"/>
              </a:ext>
            </a:extLst>
          </p:cNvPr>
          <p:cNvSpPr txBox="1"/>
          <p:nvPr/>
        </p:nvSpPr>
        <p:spPr>
          <a:xfrm>
            <a:off x="5824738" y="31911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6" name="TextBox 87">
            <a:extLst>
              <a:ext uri="{FF2B5EF4-FFF2-40B4-BE49-F238E27FC236}">
                <a16:creationId xmlns:a16="http://schemas.microsoft.com/office/drawing/2014/main" id="{A934DEFA-0724-0BAC-82F3-1D133CDFF5F4}"/>
              </a:ext>
            </a:extLst>
          </p:cNvPr>
          <p:cNvSpPr txBox="1"/>
          <p:nvPr/>
        </p:nvSpPr>
        <p:spPr>
          <a:xfrm>
            <a:off x="5837498" y="213213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:a16="http://schemas.microsoft.com/office/drawing/2014/main" id="{98A81E84-B56D-AB63-78D4-DE11F131F2F6}"/>
              </a:ext>
            </a:extLst>
          </p:cNvPr>
          <p:cNvSpPr txBox="1"/>
          <p:nvPr/>
        </p:nvSpPr>
        <p:spPr>
          <a:xfrm>
            <a:off x="4922542" y="172801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TextBox 87">
            <a:extLst>
              <a:ext uri="{FF2B5EF4-FFF2-40B4-BE49-F238E27FC236}">
                <a16:creationId xmlns:a16="http://schemas.microsoft.com/office/drawing/2014/main" id="{C7678B3E-D658-17F2-6B35-36275B022090}"/>
              </a:ext>
            </a:extLst>
          </p:cNvPr>
          <p:cNvSpPr txBox="1"/>
          <p:nvPr/>
        </p:nvSpPr>
        <p:spPr>
          <a:xfrm>
            <a:off x="4458630" y="22940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2" name="TextBox 59">
            <a:extLst>
              <a:ext uri="{FF2B5EF4-FFF2-40B4-BE49-F238E27FC236}">
                <a16:creationId xmlns:a16="http://schemas.microsoft.com/office/drawing/2014/main" id="{99565663-4DFE-2E96-01B6-92DCFDE31EB4}"/>
              </a:ext>
            </a:extLst>
          </p:cNvPr>
          <p:cNvSpPr txBox="1"/>
          <p:nvPr/>
        </p:nvSpPr>
        <p:spPr>
          <a:xfrm>
            <a:off x="4139952" y="126876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53" name="TextBox 59">
            <a:extLst>
              <a:ext uri="{FF2B5EF4-FFF2-40B4-BE49-F238E27FC236}">
                <a16:creationId xmlns:a16="http://schemas.microsoft.com/office/drawing/2014/main" id="{F1834501-64BF-A315-C043-48EA3DC8BFB7}"/>
              </a:ext>
            </a:extLst>
          </p:cNvPr>
          <p:cNvSpPr txBox="1"/>
          <p:nvPr/>
        </p:nvSpPr>
        <p:spPr>
          <a:xfrm>
            <a:off x="6876261" y="256491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graphicFrame>
        <p:nvGraphicFramePr>
          <p:cNvPr id="2" name="Table 54">
            <a:extLst>
              <a:ext uri="{FF2B5EF4-FFF2-40B4-BE49-F238E27FC236}">
                <a16:creationId xmlns:a16="http://schemas.microsoft.com/office/drawing/2014/main" id="{6185FB0D-68F6-F6A7-BEEB-0780D2410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22370"/>
              </p:ext>
            </p:extLst>
          </p:nvPr>
        </p:nvGraphicFramePr>
        <p:xfrm>
          <a:off x="2185771" y="3893603"/>
          <a:ext cx="4327125" cy="2004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4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5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5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58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58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2412">
                  <a:extLst>
                    <a:ext uri="{9D8B030D-6E8A-4147-A177-3AD203B41FA5}">
                      <a16:colId xmlns:a16="http://schemas.microsoft.com/office/drawing/2014/main" val="396916598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3,C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3,C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6,E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6,E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87">
            <a:extLst>
              <a:ext uri="{FF2B5EF4-FFF2-40B4-BE49-F238E27FC236}">
                <a16:creationId xmlns:a16="http://schemas.microsoft.com/office/drawing/2014/main" id="{07795BEA-36F7-6AEE-D782-3E682595A247}"/>
              </a:ext>
            </a:extLst>
          </p:cNvPr>
          <p:cNvSpPr txBox="1"/>
          <p:nvPr/>
        </p:nvSpPr>
        <p:spPr>
          <a:xfrm>
            <a:off x="2987824" y="227687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7981587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439ED47-B8C1-9E8D-B76B-D9DE00D3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C06C823-25E2-DD00-259F-369DF3F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68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724C66FE-D0BE-522D-DC1C-3E1F67B6FFDC}"/>
              </a:ext>
            </a:extLst>
          </p:cNvPr>
          <p:cNvSpPr/>
          <p:nvPr/>
        </p:nvSpPr>
        <p:spPr>
          <a:xfrm>
            <a:off x="1547668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4FD2A77C-88B0-AD8E-6C71-8F02ABA9ADD8}"/>
              </a:ext>
            </a:extLst>
          </p:cNvPr>
          <p:cNvSpPr/>
          <p:nvPr/>
        </p:nvSpPr>
        <p:spPr>
          <a:xfrm>
            <a:off x="2570585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D56E5108-EA2E-51C7-6D8B-92949A3AACA6}"/>
              </a:ext>
            </a:extLst>
          </p:cNvPr>
          <p:cNvSpPr/>
          <p:nvPr/>
        </p:nvSpPr>
        <p:spPr>
          <a:xfrm>
            <a:off x="3002633" y="31409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41D9BEF3-4F8F-B798-E6DE-8931A76E1153}"/>
              </a:ext>
            </a:extLst>
          </p:cNvPr>
          <p:cNvSpPr/>
          <p:nvPr/>
        </p:nvSpPr>
        <p:spPr>
          <a:xfrm>
            <a:off x="4298777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D77A2777-8605-AC82-79A0-94B3C6189962}"/>
              </a:ext>
            </a:extLst>
          </p:cNvPr>
          <p:cNvSpPr/>
          <p:nvPr/>
        </p:nvSpPr>
        <p:spPr>
          <a:xfrm>
            <a:off x="5018857" y="315856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816F67F7-73BD-920C-97D9-CB61C1E9ACAB}"/>
              </a:ext>
            </a:extLst>
          </p:cNvPr>
          <p:cNvSpPr/>
          <p:nvPr/>
        </p:nvSpPr>
        <p:spPr>
          <a:xfrm>
            <a:off x="5652124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6332704A-ADA6-BC78-5BC0-33D1CFE251E3}"/>
              </a:ext>
            </a:extLst>
          </p:cNvPr>
          <p:cNvSpPr/>
          <p:nvPr/>
        </p:nvSpPr>
        <p:spPr>
          <a:xfrm>
            <a:off x="6459017" y="258250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222F426-971C-BBB0-E3DF-502D73597AF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915822" y="170894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1295B0EC-58F9-6860-12DC-5222F96B18C1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644008" y="172801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8E2BDEDA-41B8-5545-69CE-EA767BB113BA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842340" y="184908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AFC4F31D-E43C-8310-EFF6-AA1BC4A1F34F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842340" y="273077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66">
            <a:extLst>
              <a:ext uri="{FF2B5EF4-FFF2-40B4-BE49-F238E27FC236}">
                <a16:creationId xmlns:a16="http://schemas.microsoft.com/office/drawing/2014/main" id="{C921370E-BD65-B515-8EDA-A16E073D1AA5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743199" y="189923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6">
            <a:extLst>
              <a:ext uri="{FF2B5EF4-FFF2-40B4-BE49-F238E27FC236}">
                <a16:creationId xmlns:a16="http://schemas.microsoft.com/office/drawing/2014/main" id="{EA371908-6A2D-DBD4-253B-16FD88645BD2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3347870" y="332978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6">
            <a:extLst>
              <a:ext uri="{FF2B5EF4-FFF2-40B4-BE49-F238E27FC236}">
                <a16:creationId xmlns:a16="http://schemas.microsoft.com/office/drawing/2014/main" id="{7B5CA930-E412-68F4-83BA-1BF3A711B8D9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3297309" y="184908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6">
            <a:extLst>
              <a:ext uri="{FF2B5EF4-FFF2-40B4-BE49-F238E27FC236}">
                <a16:creationId xmlns:a16="http://schemas.microsoft.com/office/drawing/2014/main" id="{E7D43147-68A2-B05E-D2E9-AEFA3E12F1E5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946796" y="184908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6">
            <a:extLst>
              <a:ext uri="{FF2B5EF4-FFF2-40B4-BE49-F238E27FC236}">
                <a16:creationId xmlns:a16="http://schemas.microsoft.com/office/drawing/2014/main" id="{AC12408B-77AB-CB6C-8E06-6388C458A84C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593453" y="184908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6">
            <a:extLst>
              <a:ext uri="{FF2B5EF4-FFF2-40B4-BE49-F238E27FC236}">
                <a16:creationId xmlns:a16="http://schemas.microsoft.com/office/drawing/2014/main" id="{21EDDDDD-FD00-B60F-6B17-CB6F0B389A73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5372636" y="287480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7">
            <a:extLst>
              <a:ext uri="{FF2B5EF4-FFF2-40B4-BE49-F238E27FC236}">
                <a16:creationId xmlns:a16="http://schemas.microsoft.com/office/drawing/2014/main" id="{32600D56-457A-18E6-AB90-582FA10D1DB8}"/>
              </a:ext>
            </a:extLst>
          </p:cNvPr>
          <p:cNvSpPr txBox="1"/>
          <p:nvPr/>
        </p:nvSpPr>
        <p:spPr>
          <a:xfrm>
            <a:off x="2143530" y="298929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1" name="TextBox 87">
            <a:extLst>
              <a:ext uri="{FF2B5EF4-FFF2-40B4-BE49-F238E27FC236}">
                <a16:creationId xmlns:a16="http://schemas.microsoft.com/office/drawing/2014/main" id="{412132B2-B796-9C8B-A52A-ED362D05A7FB}"/>
              </a:ext>
            </a:extLst>
          </p:cNvPr>
          <p:cNvSpPr txBox="1"/>
          <p:nvPr/>
        </p:nvSpPr>
        <p:spPr>
          <a:xfrm>
            <a:off x="2129371" y="21903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2" name="TextBox 87">
            <a:extLst>
              <a:ext uri="{FF2B5EF4-FFF2-40B4-BE49-F238E27FC236}">
                <a16:creationId xmlns:a16="http://schemas.microsoft.com/office/drawing/2014/main" id="{6AFFE90D-B9D1-C203-7C9D-F0DB68B3732F}"/>
              </a:ext>
            </a:extLst>
          </p:cNvPr>
          <p:cNvSpPr txBox="1"/>
          <p:nvPr/>
        </p:nvSpPr>
        <p:spPr>
          <a:xfrm>
            <a:off x="3280346" y="172299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3" name="TextBox 87">
            <a:extLst>
              <a:ext uri="{FF2B5EF4-FFF2-40B4-BE49-F238E27FC236}">
                <a16:creationId xmlns:a16="http://schemas.microsoft.com/office/drawing/2014/main" id="{BDE9FF25-D6BC-887D-4557-1CC93A2EFF62}"/>
              </a:ext>
            </a:extLst>
          </p:cNvPr>
          <p:cNvSpPr txBox="1"/>
          <p:nvPr/>
        </p:nvSpPr>
        <p:spPr>
          <a:xfrm>
            <a:off x="3722198" y="26097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4" name="TextBox 87">
            <a:extLst>
              <a:ext uri="{FF2B5EF4-FFF2-40B4-BE49-F238E27FC236}">
                <a16:creationId xmlns:a16="http://schemas.microsoft.com/office/drawing/2014/main" id="{460C7DCC-B814-F8C9-E626-1C8A9FD1B87D}"/>
              </a:ext>
            </a:extLst>
          </p:cNvPr>
          <p:cNvSpPr txBox="1"/>
          <p:nvPr/>
        </p:nvSpPr>
        <p:spPr>
          <a:xfrm>
            <a:off x="3908484" y="33589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5" name="TextBox 87">
            <a:extLst>
              <a:ext uri="{FF2B5EF4-FFF2-40B4-BE49-F238E27FC236}">
                <a16:creationId xmlns:a16="http://schemas.microsoft.com/office/drawing/2014/main" id="{653F64D2-5856-67A8-2902-E382D1DCE922}"/>
              </a:ext>
            </a:extLst>
          </p:cNvPr>
          <p:cNvSpPr txBox="1"/>
          <p:nvPr/>
        </p:nvSpPr>
        <p:spPr>
          <a:xfrm>
            <a:off x="5824738" y="31911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6" name="TextBox 87">
            <a:extLst>
              <a:ext uri="{FF2B5EF4-FFF2-40B4-BE49-F238E27FC236}">
                <a16:creationId xmlns:a16="http://schemas.microsoft.com/office/drawing/2014/main" id="{A934DEFA-0724-0BAC-82F3-1D133CDFF5F4}"/>
              </a:ext>
            </a:extLst>
          </p:cNvPr>
          <p:cNvSpPr txBox="1"/>
          <p:nvPr/>
        </p:nvSpPr>
        <p:spPr>
          <a:xfrm>
            <a:off x="5837498" y="213213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:a16="http://schemas.microsoft.com/office/drawing/2014/main" id="{98A81E84-B56D-AB63-78D4-DE11F131F2F6}"/>
              </a:ext>
            </a:extLst>
          </p:cNvPr>
          <p:cNvSpPr txBox="1"/>
          <p:nvPr/>
        </p:nvSpPr>
        <p:spPr>
          <a:xfrm>
            <a:off x="4922542" y="172801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TextBox 87">
            <a:extLst>
              <a:ext uri="{FF2B5EF4-FFF2-40B4-BE49-F238E27FC236}">
                <a16:creationId xmlns:a16="http://schemas.microsoft.com/office/drawing/2014/main" id="{C7678B3E-D658-17F2-6B35-36275B022090}"/>
              </a:ext>
            </a:extLst>
          </p:cNvPr>
          <p:cNvSpPr txBox="1"/>
          <p:nvPr/>
        </p:nvSpPr>
        <p:spPr>
          <a:xfrm>
            <a:off x="4458630" y="22940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2" name="TextBox 59">
            <a:extLst>
              <a:ext uri="{FF2B5EF4-FFF2-40B4-BE49-F238E27FC236}">
                <a16:creationId xmlns:a16="http://schemas.microsoft.com/office/drawing/2014/main" id="{99565663-4DFE-2E96-01B6-92DCFDE31EB4}"/>
              </a:ext>
            </a:extLst>
          </p:cNvPr>
          <p:cNvSpPr txBox="1"/>
          <p:nvPr/>
        </p:nvSpPr>
        <p:spPr>
          <a:xfrm>
            <a:off x="4139952" y="126876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53" name="TextBox 59">
            <a:extLst>
              <a:ext uri="{FF2B5EF4-FFF2-40B4-BE49-F238E27FC236}">
                <a16:creationId xmlns:a16="http://schemas.microsoft.com/office/drawing/2014/main" id="{F1834501-64BF-A315-C043-48EA3DC8BFB7}"/>
              </a:ext>
            </a:extLst>
          </p:cNvPr>
          <p:cNvSpPr txBox="1"/>
          <p:nvPr/>
        </p:nvSpPr>
        <p:spPr>
          <a:xfrm>
            <a:off x="6876261" y="256491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graphicFrame>
        <p:nvGraphicFramePr>
          <p:cNvPr id="2" name="Table 54">
            <a:extLst>
              <a:ext uri="{FF2B5EF4-FFF2-40B4-BE49-F238E27FC236}">
                <a16:creationId xmlns:a16="http://schemas.microsoft.com/office/drawing/2014/main" id="{6185FB0D-68F6-F6A7-BEEB-0780D2410089}"/>
              </a:ext>
            </a:extLst>
          </p:cNvPr>
          <p:cNvGraphicFramePr>
            <a:graphicFrameLocks noGrp="1"/>
          </p:cNvGraphicFramePr>
          <p:nvPr/>
        </p:nvGraphicFramePr>
        <p:xfrm>
          <a:off x="2185771" y="3893603"/>
          <a:ext cx="4327125" cy="2004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4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5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5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58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58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2412">
                  <a:extLst>
                    <a:ext uri="{9D8B030D-6E8A-4147-A177-3AD203B41FA5}">
                      <a16:colId xmlns:a16="http://schemas.microsoft.com/office/drawing/2014/main" val="396916598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3,C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3,C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8,C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6,E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6,E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" name="Tekstvak 13">
            <a:extLst>
              <a:ext uri="{FF2B5EF4-FFF2-40B4-BE49-F238E27FC236}">
                <a16:creationId xmlns:a16="http://schemas.microsoft.com/office/drawing/2014/main" id="{FCAF7308-E4B4-FDC3-C06D-1E06CAD96715}"/>
              </a:ext>
            </a:extLst>
          </p:cNvPr>
          <p:cNvSpPr txBox="1"/>
          <p:nvPr/>
        </p:nvSpPr>
        <p:spPr>
          <a:xfrm>
            <a:off x="6653015" y="4534356"/>
            <a:ext cx="18813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/>
              <a:t>D → E → G </a:t>
            </a:r>
          </a:p>
        </p:txBody>
      </p:sp>
      <p:sp>
        <p:nvSpPr>
          <p:cNvPr id="16" name="TextBox 87">
            <a:extLst>
              <a:ext uri="{FF2B5EF4-FFF2-40B4-BE49-F238E27FC236}">
                <a16:creationId xmlns:a16="http://schemas.microsoft.com/office/drawing/2014/main" id="{BA3D3505-B707-8A00-1ED9-1C27BFC82B16}"/>
              </a:ext>
            </a:extLst>
          </p:cNvPr>
          <p:cNvSpPr txBox="1"/>
          <p:nvPr/>
        </p:nvSpPr>
        <p:spPr>
          <a:xfrm>
            <a:off x="2987824" y="227687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2443949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439ED47-B8C1-9E8D-B76B-D9DE00D3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C06C823-25E2-DD00-259F-369DF3F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69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724C66FE-D0BE-522D-DC1C-3E1F67B6FFDC}"/>
              </a:ext>
            </a:extLst>
          </p:cNvPr>
          <p:cNvSpPr/>
          <p:nvPr/>
        </p:nvSpPr>
        <p:spPr>
          <a:xfrm>
            <a:off x="1547668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4FD2A77C-88B0-AD8E-6C71-8F02ABA9ADD8}"/>
              </a:ext>
            </a:extLst>
          </p:cNvPr>
          <p:cNvSpPr/>
          <p:nvPr/>
        </p:nvSpPr>
        <p:spPr>
          <a:xfrm>
            <a:off x="2570585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D56E5108-EA2E-51C7-6D8B-92949A3AACA6}"/>
              </a:ext>
            </a:extLst>
          </p:cNvPr>
          <p:cNvSpPr/>
          <p:nvPr/>
        </p:nvSpPr>
        <p:spPr>
          <a:xfrm>
            <a:off x="3002633" y="31409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41D9BEF3-4F8F-B798-E6DE-8931A76E1153}"/>
              </a:ext>
            </a:extLst>
          </p:cNvPr>
          <p:cNvSpPr/>
          <p:nvPr/>
        </p:nvSpPr>
        <p:spPr>
          <a:xfrm>
            <a:off x="4298777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D77A2777-8605-AC82-79A0-94B3C6189962}"/>
              </a:ext>
            </a:extLst>
          </p:cNvPr>
          <p:cNvSpPr/>
          <p:nvPr/>
        </p:nvSpPr>
        <p:spPr>
          <a:xfrm>
            <a:off x="5018857" y="315856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816F67F7-73BD-920C-97D9-CB61C1E9ACAB}"/>
              </a:ext>
            </a:extLst>
          </p:cNvPr>
          <p:cNvSpPr/>
          <p:nvPr/>
        </p:nvSpPr>
        <p:spPr>
          <a:xfrm>
            <a:off x="5652124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6332704A-ADA6-BC78-5BC0-33D1CFE251E3}"/>
              </a:ext>
            </a:extLst>
          </p:cNvPr>
          <p:cNvSpPr/>
          <p:nvPr/>
        </p:nvSpPr>
        <p:spPr>
          <a:xfrm>
            <a:off x="6459017" y="258250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222F426-971C-BBB0-E3DF-502D73597AF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915822" y="170894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1295B0EC-58F9-6860-12DC-5222F96B18C1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644008" y="172801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8E2BDEDA-41B8-5545-69CE-EA767BB113BA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842340" y="184908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AFC4F31D-E43C-8310-EFF6-AA1BC4A1F34F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842340" y="273077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66">
            <a:extLst>
              <a:ext uri="{FF2B5EF4-FFF2-40B4-BE49-F238E27FC236}">
                <a16:creationId xmlns:a16="http://schemas.microsoft.com/office/drawing/2014/main" id="{C921370E-BD65-B515-8EDA-A16E073D1AA5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743199" y="189923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6">
            <a:extLst>
              <a:ext uri="{FF2B5EF4-FFF2-40B4-BE49-F238E27FC236}">
                <a16:creationId xmlns:a16="http://schemas.microsoft.com/office/drawing/2014/main" id="{EA371908-6A2D-DBD4-253B-16FD88645BD2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3347870" y="332978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6">
            <a:extLst>
              <a:ext uri="{FF2B5EF4-FFF2-40B4-BE49-F238E27FC236}">
                <a16:creationId xmlns:a16="http://schemas.microsoft.com/office/drawing/2014/main" id="{7B5CA930-E412-68F4-83BA-1BF3A711B8D9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3297309" y="184908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6">
            <a:extLst>
              <a:ext uri="{FF2B5EF4-FFF2-40B4-BE49-F238E27FC236}">
                <a16:creationId xmlns:a16="http://schemas.microsoft.com/office/drawing/2014/main" id="{E7D43147-68A2-B05E-D2E9-AEFA3E12F1E5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946796" y="184908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6">
            <a:extLst>
              <a:ext uri="{FF2B5EF4-FFF2-40B4-BE49-F238E27FC236}">
                <a16:creationId xmlns:a16="http://schemas.microsoft.com/office/drawing/2014/main" id="{AC12408B-77AB-CB6C-8E06-6388C458A84C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593453" y="184908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6">
            <a:extLst>
              <a:ext uri="{FF2B5EF4-FFF2-40B4-BE49-F238E27FC236}">
                <a16:creationId xmlns:a16="http://schemas.microsoft.com/office/drawing/2014/main" id="{21EDDDDD-FD00-B60F-6B17-CB6F0B389A73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5372636" y="287480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7">
            <a:extLst>
              <a:ext uri="{FF2B5EF4-FFF2-40B4-BE49-F238E27FC236}">
                <a16:creationId xmlns:a16="http://schemas.microsoft.com/office/drawing/2014/main" id="{32600D56-457A-18E6-AB90-582FA10D1DB8}"/>
              </a:ext>
            </a:extLst>
          </p:cNvPr>
          <p:cNvSpPr txBox="1"/>
          <p:nvPr/>
        </p:nvSpPr>
        <p:spPr>
          <a:xfrm>
            <a:off x="2143530" y="298929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1" name="TextBox 87">
            <a:extLst>
              <a:ext uri="{FF2B5EF4-FFF2-40B4-BE49-F238E27FC236}">
                <a16:creationId xmlns:a16="http://schemas.microsoft.com/office/drawing/2014/main" id="{412132B2-B796-9C8B-A52A-ED362D05A7FB}"/>
              </a:ext>
            </a:extLst>
          </p:cNvPr>
          <p:cNvSpPr txBox="1"/>
          <p:nvPr/>
        </p:nvSpPr>
        <p:spPr>
          <a:xfrm>
            <a:off x="2129371" y="21903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2" name="TextBox 87">
            <a:extLst>
              <a:ext uri="{FF2B5EF4-FFF2-40B4-BE49-F238E27FC236}">
                <a16:creationId xmlns:a16="http://schemas.microsoft.com/office/drawing/2014/main" id="{6AFFE90D-B9D1-C203-7C9D-F0DB68B3732F}"/>
              </a:ext>
            </a:extLst>
          </p:cNvPr>
          <p:cNvSpPr txBox="1"/>
          <p:nvPr/>
        </p:nvSpPr>
        <p:spPr>
          <a:xfrm>
            <a:off x="3280346" y="172299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3" name="TextBox 87">
            <a:extLst>
              <a:ext uri="{FF2B5EF4-FFF2-40B4-BE49-F238E27FC236}">
                <a16:creationId xmlns:a16="http://schemas.microsoft.com/office/drawing/2014/main" id="{BDE9FF25-D6BC-887D-4557-1CC93A2EFF62}"/>
              </a:ext>
            </a:extLst>
          </p:cNvPr>
          <p:cNvSpPr txBox="1"/>
          <p:nvPr/>
        </p:nvSpPr>
        <p:spPr>
          <a:xfrm>
            <a:off x="3722198" y="26097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4" name="TextBox 87">
            <a:extLst>
              <a:ext uri="{FF2B5EF4-FFF2-40B4-BE49-F238E27FC236}">
                <a16:creationId xmlns:a16="http://schemas.microsoft.com/office/drawing/2014/main" id="{460C7DCC-B814-F8C9-E626-1C8A9FD1B87D}"/>
              </a:ext>
            </a:extLst>
          </p:cNvPr>
          <p:cNvSpPr txBox="1"/>
          <p:nvPr/>
        </p:nvSpPr>
        <p:spPr>
          <a:xfrm>
            <a:off x="3908484" y="33589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5" name="TextBox 87">
            <a:extLst>
              <a:ext uri="{FF2B5EF4-FFF2-40B4-BE49-F238E27FC236}">
                <a16:creationId xmlns:a16="http://schemas.microsoft.com/office/drawing/2014/main" id="{653F64D2-5856-67A8-2902-E382D1DCE922}"/>
              </a:ext>
            </a:extLst>
          </p:cNvPr>
          <p:cNvSpPr txBox="1"/>
          <p:nvPr/>
        </p:nvSpPr>
        <p:spPr>
          <a:xfrm>
            <a:off x="5824738" y="31911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6" name="TextBox 87">
            <a:extLst>
              <a:ext uri="{FF2B5EF4-FFF2-40B4-BE49-F238E27FC236}">
                <a16:creationId xmlns:a16="http://schemas.microsoft.com/office/drawing/2014/main" id="{A934DEFA-0724-0BAC-82F3-1D133CDFF5F4}"/>
              </a:ext>
            </a:extLst>
          </p:cNvPr>
          <p:cNvSpPr txBox="1"/>
          <p:nvPr/>
        </p:nvSpPr>
        <p:spPr>
          <a:xfrm>
            <a:off x="5837498" y="213213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:a16="http://schemas.microsoft.com/office/drawing/2014/main" id="{98A81E84-B56D-AB63-78D4-DE11F131F2F6}"/>
              </a:ext>
            </a:extLst>
          </p:cNvPr>
          <p:cNvSpPr txBox="1"/>
          <p:nvPr/>
        </p:nvSpPr>
        <p:spPr>
          <a:xfrm>
            <a:off x="4922542" y="172801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TextBox 87">
            <a:extLst>
              <a:ext uri="{FF2B5EF4-FFF2-40B4-BE49-F238E27FC236}">
                <a16:creationId xmlns:a16="http://schemas.microsoft.com/office/drawing/2014/main" id="{C7678B3E-D658-17F2-6B35-36275B022090}"/>
              </a:ext>
            </a:extLst>
          </p:cNvPr>
          <p:cNvSpPr txBox="1"/>
          <p:nvPr/>
        </p:nvSpPr>
        <p:spPr>
          <a:xfrm>
            <a:off x="4458630" y="22940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2" name="TextBox 59">
            <a:extLst>
              <a:ext uri="{FF2B5EF4-FFF2-40B4-BE49-F238E27FC236}">
                <a16:creationId xmlns:a16="http://schemas.microsoft.com/office/drawing/2014/main" id="{99565663-4DFE-2E96-01B6-92DCFDE31EB4}"/>
              </a:ext>
            </a:extLst>
          </p:cNvPr>
          <p:cNvSpPr txBox="1"/>
          <p:nvPr/>
        </p:nvSpPr>
        <p:spPr>
          <a:xfrm>
            <a:off x="4139952" y="126876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53" name="TextBox 59">
            <a:extLst>
              <a:ext uri="{FF2B5EF4-FFF2-40B4-BE49-F238E27FC236}">
                <a16:creationId xmlns:a16="http://schemas.microsoft.com/office/drawing/2014/main" id="{F1834501-64BF-A315-C043-48EA3DC8BFB7}"/>
              </a:ext>
            </a:extLst>
          </p:cNvPr>
          <p:cNvSpPr txBox="1"/>
          <p:nvPr/>
        </p:nvSpPr>
        <p:spPr>
          <a:xfrm>
            <a:off x="6876261" y="256491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graphicFrame>
        <p:nvGraphicFramePr>
          <p:cNvPr id="2" name="Table 54">
            <a:extLst>
              <a:ext uri="{FF2B5EF4-FFF2-40B4-BE49-F238E27FC236}">
                <a16:creationId xmlns:a16="http://schemas.microsoft.com/office/drawing/2014/main" id="{6185FB0D-68F6-F6A7-BEEB-0780D2410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600468"/>
              </p:ext>
            </p:extLst>
          </p:nvPr>
        </p:nvGraphicFramePr>
        <p:xfrm>
          <a:off x="1933372" y="3893603"/>
          <a:ext cx="5050525" cy="2019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56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4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9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9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22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22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9809">
                  <a:extLst>
                    <a:ext uri="{9D8B030D-6E8A-4147-A177-3AD203B41FA5}">
                      <a16:colId xmlns:a16="http://schemas.microsoft.com/office/drawing/2014/main" val="396916598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kstvak 2">
            <a:extLst>
              <a:ext uri="{FF2B5EF4-FFF2-40B4-BE49-F238E27FC236}">
                <a16:creationId xmlns:a16="http://schemas.microsoft.com/office/drawing/2014/main" id="{829256FC-3B34-9900-2EF8-8ACBB318A808}"/>
              </a:ext>
            </a:extLst>
          </p:cNvPr>
          <p:cNvSpPr txBox="1"/>
          <p:nvPr/>
        </p:nvSpPr>
        <p:spPr>
          <a:xfrm>
            <a:off x="519109" y="4221090"/>
            <a:ext cx="1373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geo</a:t>
            </a:r>
            <a:r>
              <a:rPr lang="nl-NL" i="1" dirty="0"/>
              <a:t>. </a:t>
            </a:r>
            <a:r>
              <a:rPr lang="nl-NL" i="1" dirty="0" err="1"/>
              <a:t>length</a:t>
            </a:r>
            <a:endParaRPr lang="nl-NL" i="1" dirty="0"/>
          </a:p>
        </p:txBody>
      </p:sp>
      <p:sp>
        <p:nvSpPr>
          <p:cNvPr id="14" name="TextBox 87">
            <a:extLst>
              <a:ext uri="{FF2B5EF4-FFF2-40B4-BE49-F238E27FC236}">
                <a16:creationId xmlns:a16="http://schemas.microsoft.com/office/drawing/2014/main" id="{C48766F8-EA48-A440-3534-4C3AFF5F852F}"/>
              </a:ext>
            </a:extLst>
          </p:cNvPr>
          <p:cNvSpPr txBox="1"/>
          <p:nvPr/>
        </p:nvSpPr>
        <p:spPr>
          <a:xfrm>
            <a:off x="2987824" y="227687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3865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7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76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580613"/>
              </p:ext>
            </p:extLst>
          </p:nvPr>
        </p:nvGraphicFramePr>
        <p:xfrm>
          <a:off x="1536811" y="3823595"/>
          <a:ext cx="6347743" cy="2552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C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69702494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itle 1">
            <a:extLst>
              <a:ext uri="{FF2B5EF4-FFF2-40B4-BE49-F238E27FC236}">
                <a16:creationId xmlns:a16="http://schemas.microsoft.com/office/drawing/2014/main" id="{782F3C34-5B18-FD50-E5E8-A1662CD93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6" y="273053"/>
            <a:ext cx="3008313" cy="1162051"/>
          </a:xfrm>
        </p:spPr>
        <p:txBody>
          <a:bodyPr/>
          <a:lstStyle/>
          <a:p>
            <a:endParaRPr lang="en-US"/>
          </a:p>
        </p:txBody>
      </p:sp>
      <p:pic>
        <p:nvPicPr>
          <p:cNvPr id="3074" name="Picture 2" descr="Absolute en relatieve afstand - LessonUp">
            <a:extLst>
              <a:ext uri="{FF2B5EF4-FFF2-40B4-BE49-F238E27FC236}">
                <a16:creationId xmlns:a16="http://schemas.microsoft.com/office/drawing/2014/main" id="{1F4D2E55-3ED4-AEF9-C017-AA0C29176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2" y="699294"/>
            <a:ext cx="4726388" cy="5853113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081" name="Text Placeholder 3">
            <a:extLst>
              <a:ext uri="{FF2B5EF4-FFF2-40B4-BE49-F238E27FC236}">
                <a16:creationId xmlns:a16="http://schemas.microsoft.com/office/drawing/2014/main" id="{9B0EB0C5-FB59-53DE-72FD-7D2352059C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6" y="1435107"/>
            <a:ext cx="3008313" cy="46910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4F6E799-BA92-05E9-DCCC-74D65CB85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0" y="6324600"/>
            <a:ext cx="2438400" cy="304800"/>
          </a:xfrm>
        </p:spPr>
        <p:txBody>
          <a:bodyPr wrap="square" anchor="t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nl-NL"/>
              <a:t>Networks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A1F5AA8-9D91-4704-D7FE-26866D4F1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01000" y="6324605"/>
            <a:ext cx="533400" cy="396875"/>
          </a:xfrm>
        </p:spPr>
        <p:txBody>
          <a:bodyPr wrap="square" anchor="t">
            <a:normAutofit/>
          </a:bodyPr>
          <a:lstStyle/>
          <a:p>
            <a:pPr>
              <a:spcAft>
                <a:spcPts val="600"/>
              </a:spcAft>
              <a:defRPr/>
            </a:pPr>
            <a:fld id="{A1CD4F24-83C4-485B-A3FF-FF016414373F}" type="slidenum">
              <a:rPr lang="en-US" altLang="nl-NL" smtClean="0"/>
              <a:pPr>
                <a:spcAft>
                  <a:spcPts val="600"/>
                </a:spcAft>
                <a:defRPr/>
              </a:pPr>
              <a:t>70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01453016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439ED47-B8C1-9E8D-B76B-D9DE00D3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C06C823-25E2-DD00-259F-369DF3F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71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724C66FE-D0BE-522D-DC1C-3E1F67B6FFDC}"/>
              </a:ext>
            </a:extLst>
          </p:cNvPr>
          <p:cNvSpPr/>
          <p:nvPr/>
        </p:nvSpPr>
        <p:spPr>
          <a:xfrm>
            <a:off x="1547668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4FD2A77C-88B0-AD8E-6C71-8F02ABA9ADD8}"/>
              </a:ext>
            </a:extLst>
          </p:cNvPr>
          <p:cNvSpPr/>
          <p:nvPr/>
        </p:nvSpPr>
        <p:spPr>
          <a:xfrm>
            <a:off x="2570585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D56E5108-EA2E-51C7-6D8B-92949A3AACA6}"/>
              </a:ext>
            </a:extLst>
          </p:cNvPr>
          <p:cNvSpPr/>
          <p:nvPr/>
        </p:nvSpPr>
        <p:spPr>
          <a:xfrm>
            <a:off x="3002633" y="31409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41D9BEF3-4F8F-B798-E6DE-8931A76E1153}"/>
              </a:ext>
            </a:extLst>
          </p:cNvPr>
          <p:cNvSpPr/>
          <p:nvPr/>
        </p:nvSpPr>
        <p:spPr>
          <a:xfrm>
            <a:off x="4298777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D77A2777-8605-AC82-79A0-94B3C6189962}"/>
              </a:ext>
            </a:extLst>
          </p:cNvPr>
          <p:cNvSpPr/>
          <p:nvPr/>
        </p:nvSpPr>
        <p:spPr>
          <a:xfrm>
            <a:off x="5018857" y="315856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816F67F7-73BD-920C-97D9-CB61C1E9ACAB}"/>
              </a:ext>
            </a:extLst>
          </p:cNvPr>
          <p:cNvSpPr/>
          <p:nvPr/>
        </p:nvSpPr>
        <p:spPr>
          <a:xfrm>
            <a:off x="5652124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6332704A-ADA6-BC78-5BC0-33D1CFE251E3}"/>
              </a:ext>
            </a:extLst>
          </p:cNvPr>
          <p:cNvSpPr/>
          <p:nvPr/>
        </p:nvSpPr>
        <p:spPr>
          <a:xfrm>
            <a:off x="6459017" y="258250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222F426-971C-BBB0-E3DF-502D73597AF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915822" y="170894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1295B0EC-58F9-6860-12DC-5222F96B18C1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644008" y="172801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8E2BDEDA-41B8-5545-69CE-EA767BB113BA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842340" y="184908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AFC4F31D-E43C-8310-EFF6-AA1BC4A1F34F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842340" y="273077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66">
            <a:extLst>
              <a:ext uri="{FF2B5EF4-FFF2-40B4-BE49-F238E27FC236}">
                <a16:creationId xmlns:a16="http://schemas.microsoft.com/office/drawing/2014/main" id="{C921370E-BD65-B515-8EDA-A16E073D1AA5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743199" y="189923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6">
            <a:extLst>
              <a:ext uri="{FF2B5EF4-FFF2-40B4-BE49-F238E27FC236}">
                <a16:creationId xmlns:a16="http://schemas.microsoft.com/office/drawing/2014/main" id="{EA371908-6A2D-DBD4-253B-16FD88645BD2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3347870" y="332978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6">
            <a:extLst>
              <a:ext uri="{FF2B5EF4-FFF2-40B4-BE49-F238E27FC236}">
                <a16:creationId xmlns:a16="http://schemas.microsoft.com/office/drawing/2014/main" id="{7B5CA930-E412-68F4-83BA-1BF3A711B8D9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3297309" y="184908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6">
            <a:extLst>
              <a:ext uri="{FF2B5EF4-FFF2-40B4-BE49-F238E27FC236}">
                <a16:creationId xmlns:a16="http://schemas.microsoft.com/office/drawing/2014/main" id="{E7D43147-68A2-B05E-D2E9-AEFA3E12F1E5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946796" y="184908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6">
            <a:extLst>
              <a:ext uri="{FF2B5EF4-FFF2-40B4-BE49-F238E27FC236}">
                <a16:creationId xmlns:a16="http://schemas.microsoft.com/office/drawing/2014/main" id="{AC12408B-77AB-CB6C-8E06-6388C458A84C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593453" y="184908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6">
            <a:extLst>
              <a:ext uri="{FF2B5EF4-FFF2-40B4-BE49-F238E27FC236}">
                <a16:creationId xmlns:a16="http://schemas.microsoft.com/office/drawing/2014/main" id="{21EDDDDD-FD00-B60F-6B17-CB6F0B389A73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5372636" y="287480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7">
            <a:extLst>
              <a:ext uri="{FF2B5EF4-FFF2-40B4-BE49-F238E27FC236}">
                <a16:creationId xmlns:a16="http://schemas.microsoft.com/office/drawing/2014/main" id="{32600D56-457A-18E6-AB90-582FA10D1DB8}"/>
              </a:ext>
            </a:extLst>
          </p:cNvPr>
          <p:cNvSpPr txBox="1"/>
          <p:nvPr/>
        </p:nvSpPr>
        <p:spPr>
          <a:xfrm>
            <a:off x="2143530" y="298929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1" name="TextBox 87">
            <a:extLst>
              <a:ext uri="{FF2B5EF4-FFF2-40B4-BE49-F238E27FC236}">
                <a16:creationId xmlns:a16="http://schemas.microsoft.com/office/drawing/2014/main" id="{412132B2-B796-9C8B-A52A-ED362D05A7FB}"/>
              </a:ext>
            </a:extLst>
          </p:cNvPr>
          <p:cNvSpPr txBox="1"/>
          <p:nvPr/>
        </p:nvSpPr>
        <p:spPr>
          <a:xfrm>
            <a:off x="2129371" y="21903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2" name="TextBox 87">
            <a:extLst>
              <a:ext uri="{FF2B5EF4-FFF2-40B4-BE49-F238E27FC236}">
                <a16:creationId xmlns:a16="http://schemas.microsoft.com/office/drawing/2014/main" id="{6AFFE90D-B9D1-C203-7C9D-F0DB68B3732F}"/>
              </a:ext>
            </a:extLst>
          </p:cNvPr>
          <p:cNvSpPr txBox="1"/>
          <p:nvPr/>
        </p:nvSpPr>
        <p:spPr>
          <a:xfrm>
            <a:off x="3280346" y="172299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3" name="TextBox 87">
            <a:extLst>
              <a:ext uri="{FF2B5EF4-FFF2-40B4-BE49-F238E27FC236}">
                <a16:creationId xmlns:a16="http://schemas.microsoft.com/office/drawing/2014/main" id="{BDE9FF25-D6BC-887D-4557-1CC93A2EFF62}"/>
              </a:ext>
            </a:extLst>
          </p:cNvPr>
          <p:cNvSpPr txBox="1"/>
          <p:nvPr/>
        </p:nvSpPr>
        <p:spPr>
          <a:xfrm>
            <a:off x="3722198" y="26097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4" name="TextBox 87">
            <a:extLst>
              <a:ext uri="{FF2B5EF4-FFF2-40B4-BE49-F238E27FC236}">
                <a16:creationId xmlns:a16="http://schemas.microsoft.com/office/drawing/2014/main" id="{460C7DCC-B814-F8C9-E626-1C8A9FD1B87D}"/>
              </a:ext>
            </a:extLst>
          </p:cNvPr>
          <p:cNvSpPr txBox="1"/>
          <p:nvPr/>
        </p:nvSpPr>
        <p:spPr>
          <a:xfrm>
            <a:off x="3908484" y="33589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5" name="TextBox 87">
            <a:extLst>
              <a:ext uri="{FF2B5EF4-FFF2-40B4-BE49-F238E27FC236}">
                <a16:creationId xmlns:a16="http://schemas.microsoft.com/office/drawing/2014/main" id="{653F64D2-5856-67A8-2902-E382D1DCE922}"/>
              </a:ext>
            </a:extLst>
          </p:cNvPr>
          <p:cNvSpPr txBox="1"/>
          <p:nvPr/>
        </p:nvSpPr>
        <p:spPr>
          <a:xfrm>
            <a:off x="5824738" y="31911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6" name="TextBox 87">
            <a:extLst>
              <a:ext uri="{FF2B5EF4-FFF2-40B4-BE49-F238E27FC236}">
                <a16:creationId xmlns:a16="http://schemas.microsoft.com/office/drawing/2014/main" id="{A934DEFA-0724-0BAC-82F3-1D133CDFF5F4}"/>
              </a:ext>
            </a:extLst>
          </p:cNvPr>
          <p:cNvSpPr txBox="1"/>
          <p:nvPr/>
        </p:nvSpPr>
        <p:spPr>
          <a:xfrm>
            <a:off x="5837498" y="213213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:a16="http://schemas.microsoft.com/office/drawing/2014/main" id="{98A81E84-B56D-AB63-78D4-DE11F131F2F6}"/>
              </a:ext>
            </a:extLst>
          </p:cNvPr>
          <p:cNvSpPr txBox="1"/>
          <p:nvPr/>
        </p:nvSpPr>
        <p:spPr>
          <a:xfrm>
            <a:off x="4922542" y="172801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TextBox 87">
            <a:extLst>
              <a:ext uri="{FF2B5EF4-FFF2-40B4-BE49-F238E27FC236}">
                <a16:creationId xmlns:a16="http://schemas.microsoft.com/office/drawing/2014/main" id="{C7678B3E-D658-17F2-6B35-36275B022090}"/>
              </a:ext>
            </a:extLst>
          </p:cNvPr>
          <p:cNvSpPr txBox="1"/>
          <p:nvPr/>
        </p:nvSpPr>
        <p:spPr>
          <a:xfrm>
            <a:off x="4458630" y="22940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2" name="TextBox 59">
            <a:extLst>
              <a:ext uri="{FF2B5EF4-FFF2-40B4-BE49-F238E27FC236}">
                <a16:creationId xmlns:a16="http://schemas.microsoft.com/office/drawing/2014/main" id="{99565663-4DFE-2E96-01B6-92DCFDE31EB4}"/>
              </a:ext>
            </a:extLst>
          </p:cNvPr>
          <p:cNvSpPr txBox="1"/>
          <p:nvPr/>
        </p:nvSpPr>
        <p:spPr>
          <a:xfrm>
            <a:off x="4139952" y="126876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53" name="TextBox 59">
            <a:extLst>
              <a:ext uri="{FF2B5EF4-FFF2-40B4-BE49-F238E27FC236}">
                <a16:creationId xmlns:a16="http://schemas.microsoft.com/office/drawing/2014/main" id="{F1834501-64BF-A315-C043-48EA3DC8BFB7}"/>
              </a:ext>
            </a:extLst>
          </p:cNvPr>
          <p:cNvSpPr txBox="1"/>
          <p:nvPr/>
        </p:nvSpPr>
        <p:spPr>
          <a:xfrm>
            <a:off x="6876261" y="256491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graphicFrame>
        <p:nvGraphicFramePr>
          <p:cNvPr id="2" name="Table 54">
            <a:extLst>
              <a:ext uri="{FF2B5EF4-FFF2-40B4-BE49-F238E27FC236}">
                <a16:creationId xmlns:a16="http://schemas.microsoft.com/office/drawing/2014/main" id="{6185FB0D-68F6-F6A7-BEEB-0780D2410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774302"/>
              </p:ext>
            </p:extLst>
          </p:nvPr>
        </p:nvGraphicFramePr>
        <p:xfrm>
          <a:off x="1933372" y="3893603"/>
          <a:ext cx="5839028" cy="2019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74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6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80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6871">
                  <a:extLst>
                    <a:ext uri="{9D8B030D-6E8A-4147-A177-3AD203B41FA5}">
                      <a16:colId xmlns:a16="http://schemas.microsoft.com/office/drawing/2014/main" val="396916598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kstvak 2">
            <a:extLst>
              <a:ext uri="{FF2B5EF4-FFF2-40B4-BE49-F238E27FC236}">
                <a16:creationId xmlns:a16="http://schemas.microsoft.com/office/drawing/2014/main" id="{829256FC-3B34-9900-2EF8-8ACBB318A808}"/>
              </a:ext>
            </a:extLst>
          </p:cNvPr>
          <p:cNvSpPr txBox="1"/>
          <p:nvPr/>
        </p:nvSpPr>
        <p:spPr>
          <a:xfrm>
            <a:off x="519109" y="4221090"/>
            <a:ext cx="1373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geo</a:t>
            </a:r>
            <a:r>
              <a:rPr lang="nl-NL" i="1" dirty="0"/>
              <a:t>. </a:t>
            </a:r>
            <a:r>
              <a:rPr lang="nl-NL" i="1" dirty="0" err="1"/>
              <a:t>length</a:t>
            </a:r>
            <a:endParaRPr lang="nl-NL" i="1" dirty="0"/>
          </a:p>
        </p:txBody>
      </p:sp>
      <p:sp>
        <p:nvSpPr>
          <p:cNvPr id="14" name="TextBox 87">
            <a:extLst>
              <a:ext uri="{FF2B5EF4-FFF2-40B4-BE49-F238E27FC236}">
                <a16:creationId xmlns:a16="http://schemas.microsoft.com/office/drawing/2014/main" id="{E4E2C351-2841-BB0D-5528-321102727501}"/>
              </a:ext>
            </a:extLst>
          </p:cNvPr>
          <p:cNvSpPr txBox="1"/>
          <p:nvPr/>
        </p:nvSpPr>
        <p:spPr>
          <a:xfrm>
            <a:off x="2987824" y="227687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1090774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439ED47-B8C1-9E8D-B76B-D9DE00D3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C06C823-25E2-DD00-259F-369DF3F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72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724C66FE-D0BE-522D-DC1C-3E1F67B6FFDC}"/>
              </a:ext>
            </a:extLst>
          </p:cNvPr>
          <p:cNvSpPr/>
          <p:nvPr/>
        </p:nvSpPr>
        <p:spPr>
          <a:xfrm>
            <a:off x="1547668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4FD2A77C-88B0-AD8E-6C71-8F02ABA9ADD8}"/>
              </a:ext>
            </a:extLst>
          </p:cNvPr>
          <p:cNvSpPr/>
          <p:nvPr/>
        </p:nvSpPr>
        <p:spPr>
          <a:xfrm>
            <a:off x="2570585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D56E5108-EA2E-51C7-6D8B-92949A3AACA6}"/>
              </a:ext>
            </a:extLst>
          </p:cNvPr>
          <p:cNvSpPr/>
          <p:nvPr/>
        </p:nvSpPr>
        <p:spPr>
          <a:xfrm>
            <a:off x="3002633" y="31409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41D9BEF3-4F8F-B798-E6DE-8931A76E1153}"/>
              </a:ext>
            </a:extLst>
          </p:cNvPr>
          <p:cNvSpPr/>
          <p:nvPr/>
        </p:nvSpPr>
        <p:spPr>
          <a:xfrm>
            <a:off x="4298777" y="1556794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D77A2777-8605-AC82-79A0-94B3C6189962}"/>
              </a:ext>
            </a:extLst>
          </p:cNvPr>
          <p:cNvSpPr/>
          <p:nvPr/>
        </p:nvSpPr>
        <p:spPr>
          <a:xfrm>
            <a:off x="5018857" y="315856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816F67F7-73BD-920C-97D9-CB61C1E9ACAB}"/>
              </a:ext>
            </a:extLst>
          </p:cNvPr>
          <p:cNvSpPr/>
          <p:nvPr/>
        </p:nvSpPr>
        <p:spPr>
          <a:xfrm>
            <a:off x="5652124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6332704A-ADA6-BC78-5BC0-33D1CFE251E3}"/>
              </a:ext>
            </a:extLst>
          </p:cNvPr>
          <p:cNvSpPr/>
          <p:nvPr/>
        </p:nvSpPr>
        <p:spPr>
          <a:xfrm>
            <a:off x="6459017" y="258250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222F426-971C-BBB0-E3DF-502D73597AF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915822" y="170894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1295B0EC-58F9-6860-12DC-5222F96B18C1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644008" y="1728015"/>
            <a:ext cx="10081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8E2BDEDA-41B8-5545-69CE-EA767BB113BA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842340" y="184908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AFC4F31D-E43C-8310-EFF6-AA1BC4A1F34F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842340" y="273077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66">
            <a:extLst>
              <a:ext uri="{FF2B5EF4-FFF2-40B4-BE49-F238E27FC236}">
                <a16:creationId xmlns:a16="http://schemas.microsoft.com/office/drawing/2014/main" id="{C921370E-BD65-B515-8EDA-A16E073D1AA5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743199" y="189923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6">
            <a:extLst>
              <a:ext uri="{FF2B5EF4-FFF2-40B4-BE49-F238E27FC236}">
                <a16:creationId xmlns:a16="http://schemas.microsoft.com/office/drawing/2014/main" id="{EA371908-6A2D-DBD4-253B-16FD88645BD2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3347870" y="332978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6">
            <a:extLst>
              <a:ext uri="{FF2B5EF4-FFF2-40B4-BE49-F238E27FC236}">
                <a16:creationId xmlns:a16="http://schemas.microsoft.com/office/drawing/2014/main" id="{7B5CA930-E412-68F4-83BA-1BF3A711B8D9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3297309" y="184908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6">
            <a:extLst>
              <a:ext uri="{FF2B5EF4-FFF2-40B4-BE49-F238E27FC236}">
                <a16:creationId xmlns:a16="http://schemas.microsoft.com/office/drawing/2014/main" id="{E7D43147-68A2-B05E-D2E9-AEFA3E12F1E5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946796" y="184908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6">
            <a:extLst>
              <a:ext uri="{FF2B5EF4-FFF2-40B4-BE49-F238E27FC236}">
                <a16:creationId xmlns:a16="http://schemas.microsoft.com/office/drawing/2014/main" id="{AC12408B-77AB-CB6C-8E06-6388C458A84C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593453" y="184908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6">
            <a:extLst>
              <a:ext uri="{FF2B5EF4-FFF2-40B4-BE49-F238E27FC236}">
                <a16:creationId xmlns:a16="http://schemas.microsoft.com/office/drawing/2014/main" id="{21EDDDDD-FD00-B60F-6B17-CB6F0B389A73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5372636" y="287480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7">
            <a:extLst>
              <a:ext uri="{FF2B5EF4-FFF2-40B4-BE49-F238E27FC236}">
                <a16:creationId xmlns:a16="http://schemas.microsoft.com/office/drawing/2014/main" id="{32600D56-457A-18E6-AB90-582FA10D1DB8}"/>
              </a:ext>
            </a:extLst>
          </p:cNvPr>
          <p:cNvSpPr txBox="1"/>
          <p:nvPr/>
        </p:nvSpPr>
        <p:spPr>
          <a:xfrm>
            <a:off x="2143530" y="298929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1" name="TextBox 87">
            <a:extLst>
              <a:ext uri="{FF2B5EF4-FFF2-40B4-BE49-F238E27FC236}">
                <a16:creationId xmlns:a16="http://schemas.microsoft.com/office/drawing/2014/main" id="{412132B2-B796-9C8B-A52A-ED362D05A7FB}"/>
              </a:ext>
            </a:extLst>
          </p:cNvPr>
          <p:cNvSpPr txBox="1"/>
          <p:nvPr/>
        </p:nvSpPr>
        <p:spPr>
          <a:xfrm>
            <a:off x="2129371" y="21903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2" name="TextBox 87">
            <a:extLst>
              <a:ext uri="{FF2B5EF4-FFF2-40B4-BE49-F238E27FC236}">
                <a16:creationId xmlns:a16="http://schemas.microsoft.com/office/drawing/2014/main" id="{6AFFE90D-B9D1-C203-7C9D-F0DB68B3732F}"/>
              </a:ext>
            </a:extLst>
          </p:cNvPr>
          <p:cNvSpPr txBox="1"/>
          <p:nvPr/>
        </p:nvSpPr>
        <p:spPr>
          <a:xfrm>
            <a:off x="3280346" y="172299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3" name="TextBox 87">
            <a:extLst>
              <a:ext uri="{FF2B5EF4-FFF2-40B4-BE49-F238E27FC236}">
                <a16:creationId xmlns:a16="http://schemas.microsoft.com/office/drawing/2014/main" id="{BDE9FF25-D6BC-887D-4557-1CC93A2EFF62}"/>
              </a:ext>
            </a:extLst>
          </p:cNvPr>
          <p:cNvSpPr txBox="1"/>
          <p:nvPr/>
        </p:nvSpPr>
        <p:spPr>
          <a:xfrm>
            <a:off x="3722198" y="26097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4" name="TextBox 87">
            <a:extLst>
              <a:ext uri="{FF2B5EF4-FFF2-40B4-BE49-F238E27FC236}">
                <a16:creationId xmlns:a16="http://schemas.microsoft.com/office/drawing/2014/main" id="{460C7DCC-B814-F8C9-E626-1C8A9FD1B87D}"/>
              </a:ext>
            </a:extLst>
          </p:cNvPr>
          <p:cNvSpPr txBox="1"/>
          <p:nvPr/>
        </p:nvSpPr>
        <p:spPr>
          <a:xfrm>
            <a:off x="3908484" y="33589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5" name="TextBox 87">
            <a:extLst>
              <a:ext uri="{FF2B5EF4-FFF2-40B4-BE49-F238E27FC236}">
                <a16:creationId xmlns:a16="http://schemas.microsoft.com/office/drawing/2014/main" id="{653F64D2-5856-67A8-2902-E382D1DCE922}"/>
              </a:ext>
            </a:extLst>
          </p:cNvPr>
          <p:cNvSpPr txBox="1"/>
          <p:nvPr/>
        </p:nvSpPr>
        <p:spPr>
          <a:xfrm>
            <a:off x="5824738" y="31911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6" name="TextBox 87">
            <a:extLst>
              <a:ext uri="{FF2B5EF4-FFF2-40B4-BE49-F238E27FC236}">
                <a16:creationId xmlns:a16="http://schemas.microsoft.com/office/drawing/2014/main" id="{A934DEFA-0724-0BAC-82F3-1D133CDFF5F4}"/>
              </a:ext>
            </a:extLst>
          </p:cNvPr>
          <p:cNvSpPr txBox="1"/>
          <p:nvPr/>
        </p:nvSpPr>
        <p:spPr>
          <a:xfrm>
            <a:off x="5837498" y="213213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:a16="http://schemas.microsoft.com/office/drawing/2014/main" id="{98A81E84-B56D-AB63-78D4-DE11F131F2F6}"/>
              </a:ext>
            </a:extLst>
          </p:cNvPr>
          <p:cNvSpPr txBox="1"/>
          <p:nvPr/>
        </p:nvSpPr>
        <p:spPr>
          <a:xfrm>
            <a:off x="4922542" y="172801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TextBox 87">
            <a:extLst>
              <a:ext uri="{FF2B5EF4-FFF2-40B4-BE49-F238E27FC236}">
                <a16:creationId xmlns:a16="http://schemas.microsoft.com/office/drawing/2014/main" id="{C7678B3E-D658-17F2-6B35-36275B022090}"/>
              </a:ext>
            </a:extLst>
          </p:cNvPr>
          <p:cNvSpPr txBox="1"/>
          <p:nvPr/>
        </p:nvSpPr>
        <p:spPr>
          <a:xfrm>
            <a:off x="4458630" y="22940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2" name="TextBox 59">
            <a:extLst>
              <a:ext uri="{FF2B5EF4-FFF2-40B4-BE49-F238E27FC236}">
                <a16:creationId xmlns:a16="http://schemas.microsoft.com/office/drawing/2014/main" id="{99565663-4DFE-2E96-01B6-92DCFDE31EB4}"/>
              </a:ext>
            </a:extLst>
          </p:cNvPr>
          <p:cNvSpPr txBox="1"/>
          <p:nvPr/>
        </p:nvSpPr>
        <p:spPr>
          <a:xfrm>
            <a:off x="4139952" y="126876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53" name="TextBox 59">
            <a:extLst>
              <a:ext uri="{FF2B5EF4-FFF2-40B4-BE49-F238E27FC236}">
                <a16:creationId xmlns:a16="http://schemas.microsoft.com/office/drawing/2014/main" id="{F1834501-64BF-A315-C043-48EA3DC8BFB7}"/>
              </a:ext>
            </a:extLst>
          </p:cNvPr>
          <p:cNvSpPr txBox="1"/>
          <p:nvPr/>
        </p:nvSpPr>
        <p:spPr>
          <a:xfrm>
            <a:off x="6876261" y="256491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graphicFrame>
        <p:nvGraphicFramePr>
          <p:cNvPr id="2" name="Table 54">
            <a:extLst>
              <a:ext uri="{FF2B5EF4-FFF2-40B4-BE49-F238E27FC236}">
                <a16:creationId xmlns:a16="http://schemas.microsoft.com/office/drawing/2014/main" id="{6185FB0D-68F6-F6A7-BEEB-0780D2410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236781"/>
              </p:ext>
            </p:extLst>
          </p:nvPr>
        </p:nvGraphicFramePr>
        <p:xfrm>
          <a:off x="1933372" y="3893603"/>
          <a:ext cx="5839028" cy="2247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74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6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80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6871">
                  <a:extLst>
                    <a:ext uri="{9D8B030D-6E8A-4147-A177-3AD203B41FA5}">
                      <a16:colId xmlns:a16="http://schemas.microsoft.com/office/drawing/2014/main" val="396916598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3,1,D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kstvak 2">
            <a:extLst>
              <a:ext uri="{FF2B5EF4-FFF2-40B4-BE49-F238E27FC236}">
                <a16:creationId xmlns:a16="http://schemas.microsoft.com/office/drawing/2014/main" id="{829256FC-3B34-9900-2EF8-8ACBB318A808}"/>
              </a:ext>
            </a:extLst>
          </p:cNvPr>
          <p:cNvSpPr txBox="1"/>
          <p:nvPr/>
        </p:nvSpPr>
        <p:spPr>
          <a:xfrm>
            <a:off x="519109" y="4221090"/>
            <a:ext cx="1373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geo</a:t>
            </a:r>
            <a:r>
              <a:rPr lang="nl-NL" i="1" dirty="0"/>
              <a:t>. </a:t>
            </a:r>
            <a:r>
              <a:rPr lang="nl-NL" i="1" dirty="0" err="1"/>
              <a:t>length</a:t>
            </a:r>
            <a:endParaRPr lang="nl-NL" i="1" dirty="0"/>
          </a:p>
        </p:txBody>
      </p:sp>
      <p:sp>
        <p:nvSpPr>
          <p:cNvPr id="14" name="TextBox 87">
            <a:extLst>
              <a:ext uri="{FF2B5EF4-FFF2-40B4-BE49-F238E27FC236}">
                <a16:creationId xmlns:a16="http://schemas.microsoft.com/office/drawing/2014/main" id="{E12033C9-009C-8999-BF60-12766A638629}"/>
              </a:ext>
            </a:extLst>
          </p:cNvPr>
          <p:cNvSpPr txBox="1"/>
          <p:nvPr/>
        </p:nvSpPr>
        <p:spPr>
          <a:xfrm>
            <a:off x="2987824" y="227687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0947097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439ED47-B8C1-9E8D-B76B-D9DE00D3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C06C823-25E2-DD00-259F-369DF3F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73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724C66FE-D0BE-522D-DC1C-3E1F67B6FFDC}"/>
              </a:ext>
            </a:extLst>
          </p:cNvPr>
          <p:cNvSpPr/>
          <p:nvPr/>
        </p:nvSpPr>
        <p:spPr>
          <a:xfrm>
            <a:off x="1547668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4FD2A77C-88B0-AD8E-6C71-8F02ABA9ADD8}"/>
              </a:ext>
            </a:extLst>
          </p:cNvPr>
          <p:cNvSpPr/>
          <p:nvPr/>
        </p:nvSpPr>
        <p:spPr>
          <a:xfrm>
            <a:off x="2570585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D56E5108-EA2E-51C7-6D8B-92949A3AACA6}"/>
              </a:ext>
            </a:extLst>
          </p:cNvPr>
          <p:cNvSpPr/>
          <p:nvPr/>
        </p:nvSpPr>
        <p:spPr>
          <a:xfrm>
            <a:off x="3002633" y="31409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41D9BEF3-4F8F-B798-E6DE-8931A76E1153}"/>
              </a:ext>
            </a:extLst>
          </p:cNvPr>
          <p:cNvSpPr/>
          <p:nvPr/>
        </p:nvSpPr>
        <p:spPr>
          <a:xfrm>
            <a:off x="4298777" y="1556794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D77A2777-8605-AC82-79A0-94B3C6189962}"/>
              </a:ext>
            </a:extLst>
          </p:cNvPr>
          <p:cNvSpPr/>
          <p:nvPr/>
        </p:nvSpPr>
        <p:spPr>
          <a:xfrm>
            <a:off x="5018857" y="315856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816F67F7-73BD-920C-97D9-CB61C1E9ACAB}"/>
              </a:ext>
            </a:extLst>
          </p:cNvPr>
          <p:cNvSpPr/>
          <p:nvPr/>
        </p:nvSpPr>
        <p:spPr>
          <a:xfrm>
            <a:off x="5652124" y="1556794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6332704A-ADA6-BC78-5BC0-33D1CFE251E3}"/>
              </a:ext>
            </a:extLst>
          </p:cNvPr>
          <p:cNvSpPr/>
          <p:nvPr/>
        </p:nvSpPr>
        <p:spPr>
          <a:xfrm>
            <a:off x="6459017" y="258250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222F426-971C-BBB0-E3DF-502D73597AF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915822" y="170894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1295B0EC-58F9-6860-12DC-5222F96B18C1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644008" y="1728015"/>
            <a:ext cx="100811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8E2BDEDA-41B8-5545-69CE-EA767BB113BA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842340" y="184908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AFC4F31D-E43C-8310-EFF6-AA1BC4A1F34F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842340" y="273077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66">
            <a:extLst>
              <a:ext uri="{FF2B5EF4-FFF2-40B4-BE49-F238E27FC236}">
                <a16:creationId xmlns:a16="http://schemas.microsoft.com/office/drawing/2014/main" id="{C921370E-BD65-B515-8EDA-A16E073D1AA5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743199" y="189923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6">
            <a:extLst>
              <a:ext uri="{FF2B5EF4-FFF2-40B4-BE49-F238E27FC236}">
                <a16:creationId xmlns:a16="http://schemas.microsoft.com/office/drawing/2014/main" id="{EA371908-6A2D-DBD4-253B-16FD88645BD2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3347870" y="332978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6">
            <a:extLst>
              <a:ext uri="{FF2B5EF4-FFF2-40B4-BE49-F238E27FC236}">
                <a16:creationId xmlns:a16="http://schemas.microsoft.com/office/drawing/2014/main" id="{7B5CA930-E412-68F4-83BA-1BF3A711B8D9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3297309" y="184908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6">
            <a:extLst>
              <a:ext uri="{FF2B5EF4-FFF2-40B4-BE49-F238E27FC236}">
                <a16:creationId xmlns:a16="http://schemas.microsoft.com/office/drawing/2014/main" id="{E7D43147-68A2-B05E-D2E9-AEFA3E12F1E5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946796" y="184908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6">
            <a:extLst>
              <a:ext uri="{FF2B5EF4-FFF2-40B4-BE49-F238E27FC236}">
                <a16:creationId xmlns:a16="http://schemas.microsoft.com/office/drawing/2014/main" id="{AC12408B-77AB-CB6C-8E06-6388C458A84C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593453" y="184908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6">
            <a:extLst>
              <a:ext uri="{FF2B5EF4-FFF2-40B4-BE49-F238E27FC236}">
                <a16:creationId xmlns:a16="http://schemas.microsoft.com/office/drawing/2014/main" id="{21EDDDDD-FD00-B60F-6B17-CB6F0B389A73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5372636" y="287480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7">
            <a:extLst>
              <a:ext uri="{FF2B5EF4-FFF2-40B4-BE49-F238E27FC236}">
                <a16:creationId xmlns:a16="http://schemas.microsoft.com/office/drawing/2014/main" id="{32600D56-457A-18E6-AB90-582FA10D1DB8}"/>
              </a:ext>
            </a:extLst>
          </p:cNvPr>
          <p:cNvSpPr txBox="1"/>
          <p:nvPr/>
        </p:nvSpPr>
        <p:spPr>
          <a:xfrm>
            <a:off x="2143530" y="298929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1" name="TextBox 87">
            <a:extLst>
              <a:ext uri="{FF2B5EF4-FFF2-40B4-BE49-F238E27FC236}">
                <a16:creationId xmlns:a16="http://schemas.microsoft.com/office/drawing/2014/main" id="{412132B2-B796-9C8B-A52A-ED362D05A7FB}"/>
              </a:ext>
            </a:extLst>
          </p:cNvPr>
          <p:cNvSpPr txBox="1"/>
          <p:nvPr/>
        </p:nvSpPr>
        <p:spPr>
          <a:xfrm>
            <a:off x="2129371" y="21903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2" name="TextBox 87">
            <a:extLst>
              <a:ext uri="{FF2B5EF4-FFF2-40B4-BE49-F238E27FC236}">
                <a16:creationId xmlns:a16="http://schemas.microsoft.com/office/drawing/2014/main" id="{6AFFE90D-B9D1-C203-7C9D-F0DB68B3732F}"/>
              </a:ext>
            </a:extLst>
          </p:cNvPr>
          <p:cNvSpPr txBox="1"/>
          <p:nvPr/>
        </p:nvSpPr>
        <p:spPr>
          <a:xfrm>
            <a:off x="3280346" y="172299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3" name="TextBox 87">
            <a:extLst>
              <a:ext uri="{FF2B5EF4-FFF2-40B4-BE49-F238E27FC236}">
                <a16:creationId xmlns:a16="http://schemas.microsoft.com/office/drawing/2014/main" id="{BDE9FF25-D6BC-887D-4557-1CC93A2EFF62}"/>
              </a:ext>
            </a:extLst>
          </p:cNvPr>
          <p:cNvSpPr txBox="1"/>
          <p:nvPr/>
        </p:nvSpPr>
        <p:spPr>
          <a:xfrm>
            <a:off x="3722198" y="26097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4" name="TextBox 87">
            <a:extLst>
              <a:ext uri="{FF2B5EF4-FFF2-40B4-BE49-F238E27FC236}">
                <a16:creationId xmlns:a16="http://schemas.microsoft.com/office/drawing/2014/main" id="{460C7DCC-B814-F8C9-E626-1C8A9FD1B87D}"/>
              </a:ext>
            </a:extLst>
          </p:cNvPr>
          <p:cNvSpPr txBox="1"/>
          <p:nvPr/>
        </p:nvSpPr>
        <p:spPr>
          <a:xfrm>
            <a:off x="3908484" y="33589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5" name="TextBox 87">
            <a:extLst>
              <a:ext uri="{FF2B5EF4-FFF2-40B4-BE49-F238E27FC236}">
                <a16:creationId xmlns:a16="http://schemas.microsoft.com/office/drawing/2014/main" id="{653F64D2-5856-67A8-2902-E382D1DCE922}"/>
              </a:ext>
            </a:extLst>
          </p:cNvPr>
          <p:cNvSpPr txBox="1"/>
          <p:nvPr/>
        </p:nvSpPr>
        <p:spPr>
          <a:xfrm>
            <a:off x="5824738" y="31911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6" name="TextBox 87">
            <a:extLst>
              <a:ext uri="{FF2B5EF4-FFF2-40B4-BE49-F238E27FC236}">
                <a16:creationId xmlns:a16="http://schemas.microsoft.com/office/drawing/2014/main" id="{A934DEFA-0724-0BAC-82F3-1D133CDFF5F4}"/>
              </a:ext>
            </a:extLst>
          </p:cNvPr>
          <p:cNvSpPr txBox="1"/>
          <p:nvPr/>
        </p:nvSpPr>
        <p:spPr>
          <a:xfrm>
            <a:off x="5837498" y="213213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:a16="http://schemas.microsoft.com/office/drawing/2014/main" id="{98A81E84-B56D-AB63-78D4-DE11F131F2F6}"/>
              </a:ext>
            </a:extLst>
          </p:cNvPr>
          <p:cNvSpPr txBox="1"/>
          <p:nvPr/>
        </p:nvSpPr>
        <p:spPr>
          <a:xfrm>
            <a:off x="4922542" y="172801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TextBox 87">
            <a:extLst>
              <a:ext uri="{FF2B5EF4-FFF2-40B4-BE49-F238E27FC236}">
                <a16:creationId xmlns:a16="http://schemas.microsoft.com/office/drawing/2014/main" id="{C7678B3E-D658-17F2-6B35-36275B022090}"/>
              </a:ext>
            </a:extLst>
          </p:cNvPr>
          <p:cNvSpPr txBox="1"/>
          <p:nvPr/>
        </p:nvSpPr>
        <p:spPr>
          <a:xfrm>
            <a:off x="4458630" y="22940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2" name="TextBox 59">
            <a:extLst>
              <a:ext uri="{FF2B5EF4-FFF2-40B4-BE49-F238E27FC236}">
                <a16:creationId xmlns:a16="http://schemas.microsoft.com/office/drawing/2014/main" id="{99565663-4DFE-2E96-01B6-92DCFDE31EB4}"/>
              </a:ext>
            </a:extLst>
          </p:cNvPr>
          <p:cNvSpPr txBox="1"/>
          <p:nvPr/>
        </p:nvSpPr>
        <p:spPr>
          <a:xfrm>
            <a:off x="4139952" y="126876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53" name="TextBox 59">
            <a:extLst>
              <a:ext uri="{FF2B5EF4-FFF2-40B4-BE49-F238E27FC236}">
                <a16:creationId xmlns:a16="http://schemas.microsoft.com/office/drawing/2014/main" id="{F1834501-64BF-A315-C043-48EA3DC8BFB7}"/>
              </a:ext>
            </a:extLst>
          </p:cNvPr>
          <p:cNvSpPr txBox="1"/>
          <p:nvPr/>
        </p:nvSpPr>
        <p:spPr>
          <a:xfrm>
            <a:off x="6876261" y="256491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graphicFrame>
        <p:nvGraphicFramePr>
          <p:cNvPr id="2" name="Table 54">
            <a:extLst>
              <a:ext uri="{FF2B5EF4-FFF2-40B4-BE49-F238E27FC236}">
                <a16:creationId xmlns:a16="http://schemas.microsoft.com/office/drawing/2014/main" id="{6185FB0D-68F6-F6A7-BEEB-0780D2410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251043"/>
              </p:ext>
            </p:extLst>
          </p:nvPr>
        </p:nvGraphicFramePr>
        <p:xfrm>
          <a:off x="1933372" y="3893603"/>
          <a:ext cx="5839028" cy="2247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74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6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80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6871">
                  <a:extLst>
                    <a:ext uri="{9D8B030D-6E8A-4147-A177-3AD203B41FA5}">
                      <a16:colId xmlns:a16="http://schemas.microsoft.com/office/drawing/2014/main" val="396916598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kstvak 2">
            <a:extLst>
              <a:ext uri="{FF2B5EF4-FFF2-40B4-BE49-F238E27FC236}">
                <a16:creationId xmlns:a16="http://schemas.microsoft.com/office/drawing/2014/main" id="{829256FC-3B34-9900-2EF8-8ACBB318A808}"/>
              </a:ext>
            </a:extLst>
          </p:cNvPr>
          <p:cNvSpPr txBox="1"/>
          <p:nvPr/>
        </p:nvSpPr>
        <p:spPr>
          <a:xfrm>
            <a:off x="519109" y="4221090"/>
            <a:ext cx="1373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geo</a:t>
            </a:r>
            <a:r>
              <a:rPr lang="nl-NL" i="1" dirty="0"/>
              <a:t>. </a:t>
            </a:r>
            <a:r>
              <a:rPr lang="nl-NL" i="1" dirty="0" err="1"/>
              <a:t>length</a:t>
            </a:r>
            <a:endParaRPr lang="nl-NL" i="1" dirty="0"/>
          </a:p>
        </p:txBody>
      </p:sp>
      <p:sp>
        <p:nvSpPr>
          <p:cNvPr id="14" name="TextBox 87">
            <a:extLst>
              <a:ext uri="{FF2B5EF4-FFF2-40B4-BE49-F238E27FC236}">
                <a16:creationId xmlns:a16="http://schemas.microsoft.com/office/drawing/2014/main" id="{061AA657-8FEA-2253-FC04-4DA8960412AD}"/>
              </a:ext>
            </a:extLst>
          </p:cNvPr>
          <p:cNvSpPr txBox="1"/>
          <p:nvPr/>
        </p:nvSpPr>
        <p:spPr>
          <a:xfrm>
            <a:off x="2987824" y="227687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1520917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439ED47-B8C1-9E8D-B76B-D9DE00D3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C06C823-25E2-DD00-259F-369DF3F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74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724C66FE-D0BE-522D-DC1C-3E1F67B6FFDC}"/>
              </a:ext>
            </a:extLst>
          </p:cNvPr>
          <p:cNvSpPr/>
          <p:nvPr/>
        </p:nvSpPr>
        <p:spPr>
          <a:xfrm>
            <a:off x="1547668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4FD2A77C-88B0-AD8E-6C71-8F02ABA9ADD8}"/>
              </a:ext>
            </a:extLst>
          </p:cNvPr>
          <p:cNvSpPr/>
          <p:nvPr/>
        </p:nvSpPr>
        <p:spPr>
          <a:xfrm>
            <a:off x="2570585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D56E5108-EA2E-51C7-6D8B-92949A3AACA6}"/>
              </a:ext>
            </a:extLst>
          </p:cNvPr>
          <p:cNvSpPr/>
          <p:nvPr/>
        </p:nvSpPr>
        <p:spPr>
          <a:xfrm>
            <a:off x="3002633" y="31409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41D9BEF3-4F8F-B798-E6DE-8931A76E1153}"/>
              </a:ext>
            </a:extLst>
          </p:cNvPr>
          <p:cNvSpPr/>
          <p:nvPr/>
        </p:nvSpPr>
        <p:spPr>
          <a:xfrm>
            <a:off x="4298777" y="1556794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D77A2777-8605-AC82-79A0-94B3C6189962}"/>
              </a:ext>
            </a:extLst>
          </p:cNvPr>
          <p:cNvSpPr/>
          <p:nvPr/>
        </p:nvSpPr>
        <p:spPr>
          <a:xfrm>
            <a:off x="5018857" y="315856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816F67F7-73BD-920C-97D9-CB61C1E9ACAB}"/>
              </a:ext>
            </a:extLst>
          </p:cNvPr>
          <p:cNvSpPr/>
          <p:nvPr/>
        </p:nvSpPr>
        <p:spPr>
          <a:xfrm>
            <a:off x="5652124" y="1556794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6332704A-ADA6-BC78-5BC0-33D1CFE251E3}"/>
              </a:ext>
            </a:extLst>
          </p:cNvPr>
          <p:cNvSpPr/>
          <p:nvPr/>
        </p:nvSpPr>
        <p:spPr>
          <a:xfrm>
            <a:off x="6459017" y="258250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222F426-971C-BBB0-E3DF-502D73597AF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915822" y="170894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1295B0EC-58F9-6860-12DC-5222F96B18C1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644008" y="1728015"/>
            <a:ext cx="100811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8E2BDEDA-41B8-5545-69CE-EA767BB113BA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842340" y="184908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AFC4F31D-E43C-8310-EFF6-AA1BC4A1F34F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842340" y="273077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66">
            <a:extLst>
              <a:ext uri="{FF2B5EF4-FFF2-40B4-BE49-F238E27FC236}">
                <a16:creationId xmlns:a16="http://schemas.microsoft.com/office/drawing/2014/main" id="{C921370E-BD65-B515-8EDA-A16E073D1AA5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743199" y="189923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6">
            <a:extLst>
              <a:ext uri="{FF2B5EF4-FFF2-40B4-BE49-F238E27FC236}">
                <a16:creationId xmlns:a16="http://schemas.microsoft.com/office/drawing/2014/main" id="{EA371908-6A2D-DBD4-253B-16FD88645BD2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3347870" y="332978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6">
            <a:extLst>
              <a:ext uri="{FF2B5EF4-FFF2-40B4-BE49-F238E27FC236}">
                <a16:creationId xmlns:a16="http://schemas.microsoft.com/office/drawing/2014/main" id="{7B5CA930-E412-68F4-83BA-1BF3A711B8D9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3297309" y="184908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6">
            <a:extLst>
              <a:ext uri="{FF2B5EF4-FFF2-40B4-BE49-F238E27FC236}">
                <a16:creationId xmlns:a16="http://schemas.microsoft.com/office/drawing/2014/main" id="{E7D43147-68A2-B05E-D2E9-AEFA3E12F1E5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946796" y="184908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6">
            <a:extLst>
              <a:ext uri="{FF2B5EF4-FFF2-40B4-BE49-F238E27FC236}">
                <a16:creationId xmlns:a16="http://schemas.microsoft.com/office/drawing/2014/main" id="{AC12408B-77AB-CB6C-8E06-6388C458A84C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593453" y="1849087"/>
            <a:ext cx="475963" cy="13596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6">
            <a:extLst>
              <a:ext uri="{FF2B5EF4-FFF2-40B4-BE49-F238E27FC236}">
                <a16:creationId xmlns:a16="http://schemas.microsoft.com/office/drawing/2014/main" id="{21EDDDDD-FD00-B60F-6B17-CB6F0B389A73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5372636" y="287480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7">
            <a:extLst>
              <a:ext uri="{FF2B5EF4-FFF2-40B4-BE49-F238E27FC236}">
                <a16:creationId xmlns:a16="http://schemas.microsoft.com/office/drawing/2014/main" id="{32600D56-457A-18E6-AB90-582FA10D1DB8}"/>
              </a:ext>
            </a:extLst>
          </p:cNvPr>
          <p:cNvSpPr txBox="1"/>
          <p:nvPr/>
        </p:nvSpPr>
        <p:spPr>
          <a:xfrm>
            <a:off x="2143530" y="298929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1" name="TextBox 87">
            <a:extLst>
              <a:ext uri="{FF2B5EF4-FFF2-40B4-BE49-F238E27FC236}">
                <a16:creationId xmlns:a16="http://schemas.microsoft.com/office/drawing/2014/main" id="{412132B2-B796-9C8B-A52A-ED362D05A7FB}"/>
              </a:ext>
            </a:extLst>
          </p:cNvPr>
          <p:cNvSpPr txBox="1"/>
          <p:nvPr/>
        </p:nvSpPr>
        <p:spPr>
          <a:xfrm>
            <a:off x="2129371" y="21903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2" name="TextBox 87">
            <a:extLst>
              <a:ext uri="{FF2B5EF4-FFF2-40B4-BE49-F238E27FC236}">
                <a16:creationId xmlns:a16="http://schemas.microsoft.com/office/drawing/2014/main" id="{6AFFE90D-B9D1-C203-7C9D-F0DB68B3732F}"/>
              </a:ext>
            </a:extLst>
          </p:cNvPr>
          <p:cNvSpPr txBox="1"/>
          <p:nvPr/>
        </p:nvSpPr>
        <p:spPr>
          <a:xfrm>
            <a:off x="3280346" y="172299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3" name="TextBox 87">
            <a:extLst>
              <a:ext uri="{FF2B5EF4-FFF2-40B4-BE49-F238E27FC236}">
                <a16:creationId xmlns:a16="http://schemas.microsoft.com/office/drawing/2014/main" id="{BDE9FF25-D6BC-887D-4557-1CC93A2EFF62}"/>
              </a:ext>
            </a:extLst>
          </p:cNvPr>
          <p:cNvSpPr txBox="1"/>
          <p:nvPr/>
        </p:nvSpPr>
        <p:spPr>
          <a:xfrm>
            <a:off x="3722198" y="26097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4" name="TextBox 87">
            <a:extLst>
              <a:ext uri="{FF2B5EF4-FFF2-40B4-BE49-F238E27FC236}">
                <a16:creationId xmlns:a16="http://schemas.microsoft.com/office/drawing/2014/main" id="{460C7DCC-B814-F8C9-E626-1C8A9FD1B87D}"/>
              </a:ext>
            </a:extLst>
          </p:cNvPr>
          <p:cNvSpPr txBox="1"/>
          <p:nvPr/>
        </p:nvSpPr>
        <p:spPr>
          <a:xfrm>
            <a:off x="3908484" y="33589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5" name="TextBox 87">
            <a:extLst>
              <a:ext uri="{FF2B5EF4-FFF2-40B4-BE49-F238E27FC236}">
                <a16:creationId xmlns:a16="http://schemas.microsoft.com/office/drawing/2014/main" id="{653F64D2-5856-67A8-2902-E382D1DCE922}"/>
              </a:ext>
            </a:extLst>
          </p:cNvPr>
          <p:cNvSpPr txBox="1"/>
          <p:nvPr/>
        </p:nvSpPr>
        <p:spPr>
          <a:xfrm>
            <a:off x="5824738" y="31911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6" name="TextBox 87">
            <a:extLst>
              <a:ext uri="{FF2B5EF4-FFF2-40B4-BE49-F238E27FC236}">
                <a16:creationId xmlns:a16="http://schemas.microsoft.com/office/drawing/2014/main" id="{A934DEFA-0724-0BAC-82F3-1D133CDFF5F4}"/>
              </a:ext>
            </a:extLst>
          </p:cNvPr>
          <p:cNvSpPr txBox="1"/>
          <p:nvPr/>
        </p:nvSpPr>
        <p:spPr>
          <a:xfrm>
            <a:off x="5837498" y="213213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:a16="http://schemas.microsoft.com/office/drawing/2014/main" id="{98A81E84-B56D-AB63-78D4-DE11F131F2F6}"/>
              </a:ext>
            </a:extLst>
          </p:cNvPr>
          <p:cNvSpPr txBox="1"/>
          <p:nvPr/>
        </p:nvSpPr>
        <p:spPr>
          <a:xfrm>
            <a:off x="4922542" y="172801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TextBox 87">
            <a:extLst>
              <a:ext uri="{FF2B5EF4-FFF2-40B4-BE49-F238E27FC236}">
                <a16:creationId xmlns:a16="http://schemas.microsoft.com/office/drawing/2014/main" id="{C7678B3E-D658-17F2-6B35-36275B022090}"/>
              </a:ext>
            </a:extLst>
          </p:cNvPr>
          <p:cNvSpPr txBox="1"/>
          <p:nvPr/>
        </p:nvSpPr>
        <p:spPr>
          <a:xfrm>
            <a:off x="4458630" y="22940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2" name="TextBox 59">
            <a:extLst>
              <a:ext uri="{FF2B5EF4-FFF2-40B4-BE49-F238E27FC236}">
                <a16:creationId xmlns:a16="http://schemas.microsoft.com/office/drawing/2014/main" id="{99565663-4DFE-2E96-01B6-92DCFDE31EB4}"/>
              </a:ext>
            </a:extLst>
          </p:cNvPr>
          <p:cNvSpPr txBox="1"/>
          <p:nvPr/>
        </p:nvSpPr>
        <p:spPr>
          <a:xfrm>
            <a:off x="4139952" y="126876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53" name="TextBox 59">
            <a:extLst>
              <a:ext uri="{FF2B5EF4-FFF2-40B4-BE49-F238E27FC236}">
                <a16:creationId xmlns:a16="http://schemas.microsoft.com/office/drawing/2014/main" id="{F1834501-64BF-A315-C043-48EA3DC8BFB7}"/>
              </a:ext>
            </a:extLst>
          </p:cNvPr>
          <p:cNvSpPr txBox="1"/>
          <p:nvPr/>
        </p:nvSpPr>
        <p:spPr>
          <a:xfrm>
            <a:off x="6876261" y="256491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graphicFrame>
        <p:nvGraphicFramePr>
          <p:cNvPr id="2" name="Table 54">
            <a:extLst>
              <a:ext uri="{FF2B5EF4-FFF2-40B4-BE49-F238E27FC236}">
                <a16:creationId xmlns:a16="http://schemas.microsoft.com/office/drawing/2014/main" id="{6185FB0D-68F6-F6A7-BEEB-0780D2410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163262"/>
              </p:ext>
            </p:extLst>
          </p:nvPr>
        </p:nvGraphicFramePr>
        <p:xfrm>
          <a:off x="1933372" y="3893603"/>
          <a:ext cx="5839028" cy="2453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74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6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80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6871">
                  <a:extLst>
                    <a:ext uri="{9D8B030D-6E8A-4147-A177-3AD203B41FA5}">
                      <a16:colId xmlns:a16="http://schemas.microsoft.com/office/drawing/2014/main" val="396916598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9,9,F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kstvak 2">
            <a:extLst>
              <a:ext uri="{FF2B5EF4-FFF2-40B4-BE49-F238E27FC236}">
                <a16:creationId xmlns:a16="http://schemas.microsoft.com/office/drawing/2014/main" id="{829256FC-3B34-9900-2EF8-8ACBB318A808}"/>
              </a:ext>
            </a:extLst>
          </p:cNvPr>
          <p:cNvSpPr txBox="1"/>
          <p:nvPr/>
        </p:nvSpPr>
        <p:spPr>
          <a:xfrm>
            <a:off x="519109" y="4221090"/>
            <a:ext cx="1373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geo</a:t>
            </a:r>
            <a:r>
              <a:rPr lang="nl-NL" i="1" dirty="0"/>
              <a:t>. </a:t>
            </a:r>
            <a:r>
              <a:rPr lang="nl-NL" i="1" dirty="0" err="1"/>
              <a:t>length</a:t>
            </a:r>
            <a:endParaRPr lang="nl-NL" i="1" dirty="0"/>
          </a:p>
        </p:txBody>
      </p:sp>
      <p:sp>
        <p:nvSpPr>
          <p:cNvPr id="14" name="TextBox 87">
            <a:extLst>
              <a:ext uri="{FF2B5EF4-FFF2-40B4-BE49-F238E27FC236}">
                <a16:creationId xmlns:a16="http://schemas.microsoft.com/office/drawing/2014/main" id="{9A076823-2017-A43C-5F69-9021AE536BBD}"/>
              </a:ext>
            </a:extLst>
          </p:cNvPr>
          <p:cNvSpPr txBox="1"/>
          <p:nvPr/>
        </p:nvSpPr>
        <p:spPr>
          <a:xfrm>
            <a:off x="2987824" y="227687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4779204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439ED47-B8C1-9E8D-B76B-D9DE00D3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C06C823-25E2-DD00-259F-369DF3F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75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724C66FE-D0BE-522D-DC1C-3E1F67B6FFDC}"/>
              </a:ext>
            </a:extLst>
          </p:cNvPr>
          <p:cNvSpPr/>
          <p:nvPr/>
        </p:nvSpPr>
        <p:spPr>
          <a:xfrm>
            <a:off x="1547668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4FD2A77C-88B0-AD8E-6C71-8F02ABA9ADD8}"/>
              </a:ext>
            </a:extLst>
          </p:cNvPr>
          <p:cNvSpPr/>
          <p:nvPr/>
        </p:nvSpPr>
        <p:spPr>
          <a:xfrm>
            <a:off x="2570585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D56E5108-EA2E-51C7-6D8B-92949A3AACA6}"/>
              </a:ext>
            </a:extLst>
          </p:cNvPr>
          <p:cNvSpPr/>
          <p:nvPr/>
        </p:nvSpPr>
        <p:spPr>
          <a:xfrm>
            <a:off x="3002633" y="31409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41D9BEF3-4F8F-B798-E6DE-8931A76E1153}"/>
              </a:ext>
            </a:extLst>
          </p:cNvPr>
          <p:cNvSpPr/>
          <p:nvPr/>
        </p:nvSpPr>
        <p:spPr>
          <a:xfrm>
            <a:off x="4298777" y="1556794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D77A2777-8605-AC82-79A0-94B3C6189962}"/>
              </a:ext>
            </a:extLst>
          </p:cNvPr>
          <p:cNvSpPr/>
          <p:nvPr/>
        </p:nvSpPr>
        <p:spPr>
          <a:xfrm>
            <a:off x="5018857" y="3158566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816F67F7-73BD-920C-97D9-CB61C1E9ACAB}"/>
              </a:ext>
            </a:extLst>
          </p:cNvPr>
          <p:cNvSpPr/>
          <p:nvPr/>
        </p:nvSpPr>
        <p:spPr>
          <a:xfrm>
            <a:off x="5652124" y="1556794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6332704A-ADA6-BC78-5BC0-33D1CFE251E3}"/>
              </a:ext>
            </a:extLst>
          </p:cNvPr>
          <p:cNvSpPr/>
          <p:nvPr/>
        </p:nvSpPr>
        <p:spPr>
          <a:xfrm>
            <a:off x="6459017" y="258250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222F426-971C-BBB0-E3DF-502D73597AF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915822" y="170894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1295B0EC-58F9-6860-12DC-5222F96B18C1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644008" y="1728015"/>
            <a:ext cx="100811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8E2BDEDA-41B8-5545-69CE-EA767BB113BA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842340" y="184908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AFC4F31D-E43C-8310-EFF6-AA1BC4A1F34F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842340" y="273077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66">
            <a:extLst>
              <a:ext uri="{FF2B5EF4-FFF2-40B4-BE49-F238E27FC236}">
                <a16:creationId xmlns:a16="http://schemas.microsoft.com/office/drawing/2014/main" id="{C921370E-BD65-B515-8EDA-A16E073D1AA5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743199" y="189923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6">
            <a:extLst>
              <a:ext uri="{FF2B5EF4-FFF2-40B4-BE49-F238E27FC236}">
                <a16:creationId xmlns:a16="http://schemas.microsoft.com/office/drawing/2014/main" id="{EA371908-6A2D-DBD4-253B-16FD88645BD2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3347870" y="332978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6">
            <a:extLst>
              <a:ext uri="{FF2B5EF4-FFF2-40B4-BE49-F238E27FC236}">
                <a16:creationId xmlns:a16="http://schemas.microsoft.com/office/drawing/2014/main" id="{7B5CA930-E412-68F4-83BA-1BF3A711B8D9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3297309" y="184908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6">
            <a:extLst>
              <a:ext uri="{FF2B5EF4-FFF2-40B4-BE49-F238E27FC236}">
                <a16:creationId xmlns:a16="http://schemas.microsoft.com/office/drawing/2014/main" id="{E7D43147-68A2-B05E-D2E9-AEFA3E12F1E5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946796" y="184908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6">
            <a:extLst>
              <a:ext uri="{FF2B5EF4-FFF2-40B4-BE49-F238E27FC236}">
                <a16:creationId xmlns:a16="http://schemas.microsoft.com/office/drawing/2014/main" id="{AC12408B-77AB-CB6C-8E06-6388C458A84C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593453" y="1849087"/>
            <a:ext cx="475963" cy="1359628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6">
            <a:extLst>
              <a:ext uri="{FF2B5EF4-FFF2-40B4-BE49-F238E27FC236}">
                <a16:creationId xmlns:a16="http://schemas.microsoft.com/office/drawing/2014/main" id="{21EDDDDD-FD00-B60F-6B17-CB6F0B389A73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5372636" y="287480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7">
            <a:extLst>
              <a:ext uri="{FF2B5EF4-FFF2-40B4-BE49-F238E27FC236}">
                <a16:creationId xmlns:a16="http://schemas.microsoft.com/office/drawing/2014/main" id="{32600D56-457A-18E6-AB90-582FA10D1DB8}"/>
              </a:ext>
            </a:extLst>
          </p:cNvPr>
          <p:cNvSpPr txBox="1"/>
          <p:nvPr/>
        </p:nvSpPr>
        <p:spPr>
          <a:xfrm>
            <a:off x="2143530" y="298929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1" name="TextBox 87">
            <a:extLst>
              <a:ext uri="{FF2B5EF4-FFF2-40B4-BE49-F238E27FC236}">
                <a16:creationId xmlns:a16="http://schemas.microsoft.com/office/drawing/2014/main" id="{412132B2-B796-9C8B-A52A-ED362D05A7FB}"/>
              </a:ext>
            </a:extLst>
          </p:cNvPr>
          <p:cNvSpPr txBox="1"/>
          <p:nvPr/>
        </p:nvSpPr>
        <p:spPr>
          <a:xfrm>
            <a:off x="2129371" y="21903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2" name="TextBox 87">
            <a:extLst>
              <a:ext uri="{FF2B5EF4-FFF2-40B4-BE49-F238E27FC236}">
                <a16:creationId xmlns:a16="http://schemas.microsoft.com/office/drawing/2014/main" id="{6AFFE90D-B9D1-C203-7C9D-F0DB68B3732F}"/>
              </a:ext>
            </a:extLst>
          </p:cNvPr>
          <p:cNvSpPr txBox="1"/>
          <p:nvPr/>
        </p:nvSpPr>
        <p:spPr>
          <a:xfrm>
            <a:off x="3280346" y="172299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3" name="TextBox 87">
            <a:extLst>
              <a:ext uri="{FF2B5EF4-FFF2-40B4-BE49-F238E27FC236}">
                <a16:creationId xmlns:a16="http://schemas.microsoft.com/office/drawing/2014/main" id="{BDE9FF25-D6BC-887D-4557-1CC93A2EFF62}"/>
              </a:ext>
            </a:extLst>
          </p:cNvPr>
          <p:cNvSpPr txBox="1"/>
          <p:nvPr/>
        </p:nvSpPr>
        <p:spPr>
          <a:xfrm>
            <a:off x="3722198" y="26097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4" name="TextBox 87">
            <a:extLst>
              <a:ext uri="{FF2B5EF4-FFF2-40B4-BE49-F238E27FC236}">
                <a16:creationId xmlns:a16="http://schemas.microsoft.com/office/drawing/2014/main" id="{460C7DCC-B814-F8C9-E626-1C8A9FD1B87D}"/>
              </a:ext>
            </a:extLst>
          </p:cNvPr>
          <p:cNvSpPr txBox="1"/>
          <p:nvPr/>
        </p:nvSpPr>
        <p:spPr>
          <a:xfrm>
            <a:off x="3908484" y="33589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5" name="TextBox 87">
            <a:extLst>
              <a:ext uri="{FF2B5EF4-FFF2-40B4-BE49-F238E27FC236}">
                <a16:creationId xmlns:a16="http://schemas.microsoft.com/office/drawing/2014/main" id="{653F64D2-5856-67A8-2902-E382D1DCE922}"/>
              </a:ext>
            </a:extLst>
          </p:cNvPr>
          <p:cNvSpPr txBox="1"/>
          <p:nvPr/>
        </p:nvSpPr>
        <p:spPr>
          <a:xfrm>
            <a:off x="5824738" y="31911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6" name="TextBox 87">
            <a:extLst>
              <a:ext uri="{FF2B5EF4-FFF2-40B4-BE49-F238E27FC236}">
                <a16:creationId xmlns:a16="http://schemas.microsoft.com/office/drawing/2014/main" id="{A934DEFA-0724-0BAC-82F3-1D133CDFF5F4}"/>
              </a:ext>
            </a:extLst>
          </p:cNvPr>
          <p:cNvSpPr txBox="1"/>
          <p:nvPr/>
        </p:nvSpPr>
        <p:spPr>
          <a:xfrm>
            <a:off x="5837498" y="213213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:a16="http://schemas.microsoft.com/office/drawing/2014/main" id="{98A81E84-B56D-AB63-78D4-DE11F131F2F6}"/>
              </a:ext>
            </a:extLst>
          </p:cNvPr>
          <p:cNvSpPr txBox="1"/>
          <p:nvPr/>
        </p:nvSpPr>
        <p:spPr>
          <a:xfrm>
            <a:off x="4922542" y="172801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TextBox 87">
            <a:extLst>
              <a:ext uri="{FF2B5EF4-FFF2-40B4-BE49-F238E27FC236}">
                <a16:creationId xmlns:a16="http://schemas.microsoft.com/office/drawing/2014/main" id="{C7678B3E-D658-17F2-6B35-36275B022090}"/>
              </a:ext>
            </a:extLst>
          </p:cNvPr>
          <p:cNvSpPr txBox="1"/>
          <p:nvPr/>
        </p:nvSpPr>
        <p:spPr>
          <a:xfrm>
            <a:off x="4458630" y="22940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2" name="TextBox 59">
            <a:extLst>
              <a:ext uri="{FF2B5EF4-FFF2-40B4-BE49-F238E27FC236}">
                <a16:creationId xmlns:a16="http://schemas.microsoft.com/office/drawing/2014/main" id="{99565663-4DFE-2E96-01B6-92DCFDE31EB4}"/>
              </a:ext>
            </a:extLst>
          </p:cNvPr>
          <p:cNvSpPr txBox="1"/>
          <p:nvPr/>
        </p:nvSpPr>
        <p:spPr>
          <a:xfrm>
            <a:off x="4139952" y="126876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53" name="TextBox 59">
            <a:extLst>
              <a:ext uri="{FF2B5EF4-FFF2-40B4-BE49-F238E27FC236}">
                <a16:creationId xmlns:a16="http://schemas.microsoft.com/office/drawing/2014/main" id="{F1834501-64BF-A315-C043-48EA3DC8BFB7}"/>
              </a:ext>
            </a:extLst>
          </p:cNvPr>
          <p:cNvSpPr txBox="1"/>
          <p:nvPr/>
        </p:nvSpPr>
        <p:spPr>
          <a:xfrm>
            <a:off x="6876261" y="256491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graphicFrame>
        <p:nvGraphicFramePr>
          <p:cNvPr id="2" name="Table 54">
            <a:extLst>
              <a:ext uri="{FF2B5EF4-FFF2-40B4-BE49-F238E27FC236}">
                <a16:creationId xmlns:a16="http://schemas.microsoft.com/office/drawing/2014/main" id="{6185FB0D-68F6-F6A7-BEEB-0780D2410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769719"/>
              </p:ext>
            </p:extLst>
          </p:nvPr>
        </p:nvGraphicFramePr>
        <p:xfrm>
          <a:off x="1933372" y="3893602"/>
          <a:ext cx="5839028" cy="246572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74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6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80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6872">
                  <a:extLst>
                    <a:ext uri="{9D8B030D-6E8A-4147-A177-3AD203B41FA5}">
                      <a16:colId xmlns:a16="http://schemas.microsoft.com/office/drawing/2014/main" val="3969165984"/>
                    </a:ext>
                  </a:extLst>
                </a:gridCol>
              </a:tblGrid>
              <a:tr h="382876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931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134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134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7,3,D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9,9,F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1616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1616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kstvak 2">
            <a:extLst>
              <a:ext uri="{FF2B5EF4-FFF2-40B4-BE49-F238E27FC236}">
                <a16:creationId xmlns:a16="http://schemas.microsoft.com/office/drawing/2014/main" id="{829256FC-3B34-9900-2EF8-8ACBB318A808}"/>
              </a:ext>
            </a:extLst>
          </p:cNvPr>
          <p:cNvSpPr txBox="1"/>
          <p:nvPr/>
        </p:nvSpPr>
        <p:spPr>
          <a:xfrm>
            <a:off x="519109" y="4221090"/>
            <a:ext cx="1373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geo</a:t>
            </a:r>
            <a:r>
              <a:rPr lang="nl-NL" i="1" dirty="0"/>
              <a:t>. </a:t>
            </a:r>
            <a:r>
              <a:rPr lang="nl-NL" i="1" dirty="0" err="1"/>
              <a:t>length</a:t>
            </a:r>
            <a:endParaRPr lang="nl-NL" i="1" dirty="0"/>
          </a:p>
        </p:txBody>
      </p:sp>
      <p:sp>
        <p:nvSpPr>
          <p:cNvPr id="14" name="TextBox 87">
            <a:extLst>
              <a:ext uri="{FF2B5EF4-FFF2-40B4-BE49-F238E27FC236}">
                <a16:creationId xmlns:a16="http://schemas.microsoft.com/office/drawing/2014/main" id="{BA1B158C-CDA5-8409-C68B-2CAB5C684DC9}"/>
              </a:ext>
            </a:extLst>
          </p:cNvPr>
          <p:cNvSpPr txBox="1"/>
          <p:nvPr/>
        </p:nvSpPr>
        <p:spPr>
          <a:xfrm>
            <a:off x="2987824" y="227687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3007436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439ED47-B8C1-9E8D-B76B-D9DE00D3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C06C823-25E2-DD00-259F-369DF3F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76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724C66FE-D0BE-522D-DC1C-3E1F67B6FFDC}"/>
              </a:ext>
            </a:extLst>
          </p:cNvPr>
          <p:cNvSpPr/>
          <p:nvPr/>
        </p:nvSpPr>
        <p:spPr>
          <a:xfrm>
            <a:off x="1547668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4FD2A77C-88B0-AD8E-6C71-8F02ABA9ADD8}"/>
              </a:ext>
            </a:extLst>
          </p:cNvPr>
          <p:cNvSpPr/>
          <p:nvPr/>
        </p:nvSpPr>
        <p:spPr>
          <a:xfrm>
            <a:off x="2570585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D56E5108-EA2E-51C7-6D8B-92949A3AACA6}"/>
              </a:ext>
            </a:extLst>
          </p:cNvPr>
          <p:cNvSpPr/>
          <p:nvPr/>
        </p:nvSpPr>
        <p:spPr>
          <a:xfrm>
            <a:off x="3002633" y="31409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41D9BEF3-4F8F-B798-E6DE-8931A76E1153}"/>
              </a:ext>
            </a:extLst>
          </p:cNvPr>
          <p:cNvSpPr/>
          <p:nvPr/>
        </p:nvSpPr>
        <p:spPr>
          <a:xfrm>
            <a:off x="4298777" y="1556794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D77A2777-8605-AC82-79A0-94B3C6189962}"/>
              </a:ext>
            </a:extLst>
          </p:cNvPr>
          <p:cNvSpPr/>
          <p:nvPr/>
        </p:nvSpPr>
        <p:spPr>
          <a:xfrm>
            <a:off x="5018857" y="3158566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816F67F7-73BD-920C-97D9-CB61C1E9ACAB}"/>
              </a:ext>
            </a:extLst>
          </p:cNvPr>
          <p:cNvSpPr/>
          <p:nvPr/>
        </p:nvSpPr>
        <p:spPr>
          <a:xfrm>
            <a:off x="5652124" y="1556794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6332704A-ADA6-BC78-5BC0-33D1CFE251E3}"/>
              </a:ext>
            </a:extLst>
          </p:cNvPr>
          <p:cNvSpPr/>
          <p:nvPr/>
        </p:nvSpPr>
        <p:spPr>
          <a:xfrm>
            <a:off x="6459017" y="258250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222F426-971C-BBB0-E3DF-502D73597AF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915822" y="170894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1295B0EC-58F9-6860-12DC-5222F96B18C1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644008" y="1728015"/>
            <a:ext cx="100811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8E2BDEDA-41B8-5545-69CE-EA767BB113BA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842340" y="184908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AFC4F31D-E43C-8310-EFF6-AA1BC4A1F34F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842340" y="273077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66">
            <a:extLst>
              <a:ext uri="{FF2B5EF4-FFF2-40B4-BE49-F238E27FC236}">
                <a16:creationId xmlns:a16="http://schemas.microsoft.com/office/drawing/2014/main" id="{C921370E-BD65-B515-8EDA-A16E073D1AA5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743199" y="189923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6">
            <a:extLst>
              <a:ext uri="{FF2B5EF4-FFF2-40B4-BE49-F238E27FC236}">
                <a16:creationId xmlns:a16="http://schemas.microsoft.com/office/drawing/2014/main" id="{EA371908-6A2D-DBD4-253B-16FD88645BD2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3347870" y="332978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6">
            <a:extLst>
              <a:ext uri="{FF2B5EF4-FFF2-40B4-BE49-F238E27FC236}">
                <a16:creationId xmlns:a16="http://schemas.microsoft.com/office/drawing/2014/main" id="{7B5CA930-E412-68F4-83BA-1BF3A711B8D9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3297309" y="184908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6">
            <a:extLst>
              <a:ext uri="{FF2B5EF4-FFF2-40B4-BE49-F238E27FC236}">
                <a16:creationId xmlns:a16="http://schemas.microsoft.com/office/drawing/2014/main" id="{E7D43147-68A2-B05E-D2E9-AEFA3E12F1E5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946796" y="184908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6">
            <a:extLst>
              <a:ext uri="{FF2B5EF4-FFF2-40B4-BE49-F238E27FC236}">
                <a16:creationId xmlns:a16="http://schemas.microsoft.com/office/drawing/2014/main" id="{AC12408B-77AB-CB6C-8E06-6388C458A84C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593453" y="1849087"/>
            <a:ext cx="475963" cy="1359628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6">
            <a:extLst>
              <a:ext uri="{FF2B5EF4-FFF2-40B4-BE49-F238E27FC236}">
                <a16:creationId xmlns:a16="http://schemas.microsoft.com/office/drawing/2014/main" id="{21EDDDDD-FD00-B60F-6B17-CB6F0B389A73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5372636" y="2874802"/>
            <a:ext cx="1136941" cy="4183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7">
            <a:extLst>
              <a:ext uri="{FF2B5EF4-FFF2-40B4-BE49-F238E27FC236}">
                <a16:creationId xmlns:a16="http://schemas.microsoft.com/office/drawing/2014/main" id="{32600D56-457A-18E6-AB90-582FA10D1DB8}"/>
              </a:ext>
            </a:extLst>
          </p:cNvPr>
          <p:cNvSpPr txBox="1"/>
          <p:nvPr/>
        </p:nvSpPr>
        <p:spPr>
          <a:xfrm>
            <a:off x="2143530" y="298929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1" name="TextBox 87">
            <a:extLst>
              <a:ext uri="{FF2B5EF4-FFF2-40B4-BE49-F238E27FC236}">
                <a16:creationId xmlns:a16="http://schemas.microsoft.com/office/drawing/2014/main" id="{412132B2-B796-9C8B-A52A-ED362D05A7FB}"/>
              </a:ext>
            </a:extLst>
          </p:cNvPr>
          <p:cNvSpPr txBox="1"/>
          <p:nvPr/>
        </p:nvSpPr>
        <p:spPr>
          <a:xfrm>
            <a:off x="2129371" y="21903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2" name="TextBox 87">
            <a:extLst>
              <a:ext uri="{FF2B5EF4-FFF2-40B4-BE49-F238E27FC236}">
                <a16:creationId xmlns:a16="http://schemas.microsoft.com/office/drawing/2014/main" id="{6AFFE90D-B9D1-C203-7C9D-F0DB68B3732F}"/>
              </a:ext>
            </a:extLst>
          </p:cNvPr>
          <p:cNvSpPr txBox="1"/>
          <p:nvPr/>
        </p:nvSpPr>
        <p:spPr>
          <a:xfrm>
            <a:off x="3280346" y="172299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3" name="TextBox 87">
            <a:extLst>
              <a:ext uri="{FF2B5EF4-FFF2-40B4-BE49-F238E27FC236}">
                <a16:creationId xmlns:a16="http://schemas.microsoft.com/office/drawing/2014/main" id="{BDE9FF25-D6BC-887D-4557-1CC93A2EFF62}"/>
              </a:ext>
            </a:extLst>
          </p:cNvPr>
          <p:cNvSpPr txBox="1"/>
          <p:nvPr/>
        </p:nvSpPr>
        <p:spPr>
          <a:xfrm>
            <a:off x="3722198" y="26097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4" name="TextBox 87">
            <a:extLst>
              <a:ext uri="{FF2B5EF4-FFF2-40B4-BE49-F238E27FC236}">
                <a16:creationId xmlns:a16="http://schemas.microsoft.com/office/drawing/2014/main" id="{460C7DCC-B814-F8C9-E626-1C8A9FD1B87D}"/>
              </a:ext>
            </a:extLst>
          </p:cNvPr>
          <p:cNvSpPr txBox="1"/>
          <p:nvPr/>
        </p:nvSpPr>
        <p:spPr>
          <a:xfrm>
            <a:off x="3908484" y="33589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5" name="TextBox 87">
            <a:extLst>
              <a:ext uri="{FF2B5EF4-FFF2-40B4-BE49-F238E27FC236}">
                <a16:creationId xmlns:a16="http://schemas.microsoft.com/office/drawing/2014/main" id="{653F64D2-5856-67A8-2902-E382D1DCE922}"/>
              </a:ext>
            </a:extLst>
          </p:cNvPr>
          <p:cNvSpPr txBox="1"/>
          <p:nvPr/>
        </p:nvSpPr>
        <p:spPr>
          <a:xfrm>
            <a:off x="5824738" y="31911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6" name="TextBox 87">
            <a:extLst>
              <a:ext uri="{FF2B5EF4-FFF2-40B4-BE49-F238E27FC236}">
                <a16:creationId xmlns:a16="http://schemas.microsoft.com/office/drawing/2014/main" id="{A934DEFA-0724-0BAC-82F3-1D133CDFF5F4}"/>
              </a:ext>
            </a:extLst>
          </p:cNvPr>
          <p:cNvSpPr txBox="1"/>
          <p:nvPr/>
        </p:nvSpPr>
        <p:spPr>
          <a:xfrm>
            <a:off x="5837498" y="213213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:a16="http://schemas.microsoft.com/office/drawing/2014/main" id="{98A81E84-B56D-AB63-78D4-DE11F131F2F6}"/>
              </a:ext>
            </a:extLst>
          </p:cNvPr>
          <p:cNvSpPr txBox="1"/>
          <p:nvPr/>
        </p:nvSpPr>
        <p:spPr>
          <a:xfrm>
            <a:off x="4922542" y="172801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TextBox 87">
            <a:extLst>
              <a:ext uri="{FF2B5EF4-FFF2-40B4-BE49-F238E27FC236}">
                <a16:creationId xmlns:a16="http://schemas.microsoft.com/office/drawing/2014/main" id="{C7678B3E-D658-17F2-6B35-36275B022090}"/>
              </a:ext>
            </a:extLst>
          </p:cNvPr>
          <p:cNvSpPr txBox="1"/>
          <p:nvPr/>
        </p:nvSpPr>
        <p:spPr>
          <a:xfrm>
            <a:off x="4458630" y="22940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2" name="TextBox 59">
            <a:extLst>
              <a:ext uri="{FF2B5EF4-FFF2-40B4-BE49-F238E27FC236}">
                <a16:creationId xmlns:a16="http://schemas.microsoft.com/office/drawing/2014/main" id="{99565663-4DFE-2E96-01B6-92DCFDE31EB4}"/>
              </a:ext>
            </a:extLst>
          </p:cNvPr>
          <p:cNvSpPr txBox="1"/>
          <p:nvPr/>
        </p:nvSpPr>
        <p:spPr>
          <a:xfrm>
            <a:off x="4139952" y="126876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53" name="TextBox 59">
            <a:extLst>
              <a:ext uri="{FF2B5EF4-FFF2-40B4-BE49-F238E27FC236}">
                <a16:creationId xmlns:a16="http://schemas.microsoft.com/office/drawing/2014/main" id="{F1834501-64BF-A315-C043-48EA3DC8BFB7}"/>
              </a:ext>
            </a:extLst>
          </p:cNvPr>
          <p:cNvSpPr txBox="1"/>
          <p:nvPr/>
        </p:nvSpPr>
        <p:spPr>
          <a:xfrm>
            <a:off x="6876261" y="256491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graphicFrame>
        <p:nvGraphicFramePr>
          <p:cNvPr id="2" name="Table 54">
            <a:extLst>
              <a:ext uri="{FF2B5EF4-FFF2-40B4-BE49-F238E27FC236}">
                <a16:creationId xmlns:a16="http://schemas.microsoft.com/office/drawing/2014/main" id="{6185FB0D-68F6-F6A7-BEEB-0780D2410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737604"/>
              </p:ext>
            </p:extLst>
          </p:nvPr>
        </p:nvGraphicFramePr>
        <p:xfrm>
          <a:off x="1933372" y="3893603"/>
          <a:ext cx="5839028" cy="26822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74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6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80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6871">
                  <a:extLst>
                    <a:ext uri="{9D8B030D-6E8A-4147-A177-3AD203B41FA5}">
                      <a16:colId xmlns:a16="http://schemas.microsoft.com/office/drawing/2014/main" val="396916598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7,3,D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9,9,F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6,6,E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kstvak 2">
            <a:extLst>
              <a:ext uri="{FF2B5EF4-FFF2-40B4-BE49-F238E27FC236}">
                <a16:creationId xmlns:a16="http://schemas.microsoft.com/office/drawing/2014/main" id="{829256FC-3B34-9900-2EF8-8ACBB318A808}"/>
              </a:ext>
            </a:extLst>
          </p:cNvPr>
          <p:cNvSpPr txBox="1"/>
          <p:nvPr/>
        </p:nvSpPr>
        <p:spPr>
          <a:xfrm>
            <a:off x="519109" y="4221090"/>
            <a:ext cx="1373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geo</a:t>
            </a:r>
            <a:r>
              <a:rPr lang="nl-NL" i="1" dirty="0"/>
              <a:t>. </a:t>
            </a:r>
            <a:r>
              <a:rPr lang="nl-NL" i="1" dirty="0" err="1"/>
              <a:t>length</a:t>
            </a:r>
            <a:endParaRPr lang="nl-NL" i="1" dirty="0"/>
          </a:p>
        </p:txBody>
      </p:sp>
      <p:sp>
        <p:nvSpPr>
          <p:cNvPr id="14" name="TextBox 87">
            <a:extLst>
              <a:ext uri="{FF2B5EF4-FFF2-40B4-BE49-F238E27FC236}">
                <a16:creationId xmlns:a16="http://schemas.microsoft.com/office/drawing/2014/main" id="{76DE70BE-1F8C-0223-B61B-E9EA0E1E0A99}"/>
              </a:ext>
            </a:extLst>
          </p:cNvPr>
          <p:cNvSpPr txBox="1"/>
          <p:nvPr/>
        </p:nvSpPr>
        <p:spPr>
          <a:xfrm>
            <a:off x="2987824" y="227687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5794241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439ED47-B8C1-9E8D-B76B-D9DE00D38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C06C823-25E2-DD00-259F-369DF3F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77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724C66FE-D0BE-522D-DC1C-3E1F67B6FFDC}"/>
              </a:ext>
            </a:extLst>
          </p:cNvPr>
          <p:cNvSpPr/>
          <p:nvPr/>
        </p:nvSpPr>
        <p:spPr>
          <a:xfrm>
            <a:off x="1547668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4FD2A77C-88B0-AD8E-6C71-8F02ABA9ADD8}"/>
              </a:ext>
            </a:extLst>
          </p:cNvPr>
          <p:cNvSpPr/>
          <p:nvPr/>
        </p:nvSpPr>
        <p:spPr>
          <a:xfrm>
            <a:off x="2570585" y="155679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D56E5108-EA2E-51C7-6D8B-92949A3AACA6}"/>
              </a:ext>
            </a:extLst>
          </p:cNvPr>
          <p:cNvSpPr/>
          <p:nvPr/>
        </p:nvSpPr>
        <p:spPr>
          <a:xfrm>
            <a:off x="3002633" y="3140970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41D9BEF3-4F8F-B798-E6DE-8931A76E1153}"/>
              </a:ext>
            </a:extLst>
          </p:cNvPr>
          <p:cNvSpPr/>
          <p:nvPr/>
        </p:nvSpPr>
        <p:spPr>
          <a:xfrm>
            <a:off x="4298777" y="1556794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0" name="Flowchart: Connector 49">
            <a:extLst>
              <a:ext uri="{FF2B5EF4-FFF2-40B4-BE49-F238E27FC236}">
                <a16:creationId xmlns:a16="http://schemas.microsoft.com/office/drawing/2014/main" id="{D77A2777-8605-AC82-79A0-94B3C6189962}"/>
              </a:ext>
            </a:extLst>
          </p:cNvPr>
          <p:cNvSpPr/>
          <p:nvPr/>
        </p:nvSpPr>
        <p:spPr>
          <a:xfrm>
            <a:off x="5018857" y="3158566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" name="Flowchart: Connector 49">
            <a:extLst>
              <a:ext uri="{FF2B5EF4-FFF2-40B4-BE49-F238E27FC236}">
                <a16:creationId xmlns:a16="http://schemas.microsoft.com/office/drawing/2014/main" id="{816F67F7-73BD-920C-97D9-CB61C1E9ACAB}"/>
              </a:ext>
            </a:extLst>
          </p:cNvPr>
          <p:cNvSpPr/>
          <p:nvPr/>
        </p:nvSpPr>
        <p:spPr>
          <a:xfrm>
            <a:off x="5652124" y="1556794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6332704A-ADA6-BC78-5BC0-33D1CFE251E3}"/>
              </a:ext>
            </a:extLst>
          </p:cNvPr>
          <p:cNvSpPr/>
          <p:nvPr/>
        </p:nvSpPr>
        <p:spPr>
          <a:xfrm>
            <a:off x="6459017" y="2582502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222F426-971C-BBB0-E3DF-502D73597AFA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2915822" y="1708943"/>
            <a:ext cx="1382959" cy="1907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6">
            <a:extLst>
              <a:ext uri="{FF2B5EF4-FFF2-40B4-BE49-F238E27FC236}">
                <a16:creationId xmlns:a16="http://schemas.microsoft.com/office/drawing/2014/main" id="{1295B0EC-58F9-6860-12DC-5222F96B18C1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4644008" y="1728015"/>
            <a:ext cx="100811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6">
            <a:extLst>
              <a:ext uri="{FF2B5EF4-FFF2-40B4-BE49-F238E27FC236}">
                <a16:creationId xmlns:a16="http://schemas.microsoft.com/office/drawing/2014/main" id="{8E2BDEDA-41B8-5545-69CE-EA767BB113BA}"/>
              </a:ext>
            </a:extLst>
          </p:cNvPr>
          <p:cNvCxnSpPr>
            <a:cxnSpLocks/>
            <a:stCxn id="6" idx="7"/>
            <a:endCxn id="7" idx="3"/>
          </p:cNvCxnSpPr>
          <p:nvPr/>
        </p:nvCxnSpPr>
        <p:spPr>
          <a:xfrm flipV="1">
            <a:off x="1842340" y="1849087"/>
            <a:ext cx="778800" cy="63954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AFC4F31D-E43C-8310-EFF6-AA1BC4A1F34F}"/>
              </a:ext>
            </a:extLst>
          </p:cNvPr>
          <p:cNvCxnSpPr>
            <a:cxnSpLocks/>
            <a:stCxn id="6" idx="5"/>
            <a:endCxn id="8" idx="1"/>
          </p:cNvCxnSpPr>
          <p:nvPr/>
        </p:nvCxnSpPr>
        <p:spPr>
          <a:xfrm>
            <a:off x="1842340" y="2730779"/>
            <a:ext cx="1210848" cy="4603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66">
            <a:extLst>
              <a:ext uri="{FF2B5EF4-FFF2-40B4-BE49-F238E27FC236}">
                <a16:creationId xmlns:a16="http://schemas.microsoft.com/office/drawing/2014/main" id="{C921370E-BD65-B515-8EDA-A16E073D1AA5}"/>
              </a:ext>
            </a:extLst>
          </p:cNvPr>
          <p:cNvCxnSpPr>
            <a:cxnSpLocks/>
            <a:stCxn id="7" idx="4"/>
            <a:endCxn id="8" idx="0"/>
          </p:cNvCxnSpPr>
          <p:nvPr/>
        </p:nvCxnSpPr>
        <p:spPr>
          <a:xfrm>
            <a:off x="2743199" y="1899238"/>
            <a:ext cx="432048" cy="12417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6">
            <a:extLst>
              <a:ext uri="{FF2B5EF4-FFF2-40B4-BE49-F238E27FC236}">
                <a16:creationId xmlns:a16="http://schemas.microsoft.com/office/drawing/2014/main" id="{EA371908-6A2D-DBD4-253B-16FD88645BD2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3347870" y="3329787"/>
            <a:ext cx="1670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6">
            <a:extLst>
              <a:ext uri="{FF2B5EF4-FFF2-40B4-BE49-F238E27FC236}">
                <a16:creationId xmlns:a16="http://schemas.microsoft.com/office/drawing/2014/main" id="{7B5CA930-E412-68F4-83BA-1BF3A711B8D9}"/>
              </a:ext>
            </a:extLst>
          </p:cNvPr>
          <p:cNvCxnSpPr>
            <a:cxnSpLocks/>
            <a:stCxn id="8" idx="7"/>
            <a:endCxn id="9" idx="3"/>
          </p:cNvCxnSpPr>
          <p:nvPr/>
        </p:nvCxnSpPr>
        <p:spPr>
          <a:xfrm flipV="1">
            <a:off x="3297309" y="1849087"/>
            <a:ext cx="1052027" cy="13420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66">
            <a:extLst>
              <a:ext uri="{FF2B5EF4-FFF2-40B4-BE49-F238E27FC236}">
                <a16:creationId xmlns:a16="http://schemas.microsoft.com/office/drawing/2014/main" id="{E7D43147-68A2-B05E-D2E9-AEFA3E12F1E5}"/>
              </a:ext>
            </a:extLst>
          </p:cNvPr>
          <p:cNvCxnSpPr>
            <a:cxnSpLocks/>
            <a:stCxn id="11" idx="5"/>
            <a:endCxn id="12" idx="1"/>
          </p:cNvCxnSpPr>
          <p:nvPr/>
        </p:nvCxnSpPr>
        <p:spPr>
          <a:xfrm>
            <a:off x="5946796" y="1849087"/>
            <a:ext cx="562776" cy="7835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6">
            <a:extLst>
              <a:ext uri="{FF2B5EF4-FFF2-40B4-BE49-F238E27FC236}">
                <a16:creationId xmlns:a16="http://schemas.microsoft.com/office/drawing/2014/main" id="{AC12408B-77AB-CB6C-8E06-6388C458A84C}"/>
              </a:ext>
            </a:extLst>
          </p:cNvPr>
          <p:cNvCxnSpPr>
            <a:cxnSpLocks/>
            <a:stCxn id="9" idx="5"/>
            <a:endCxn id="10" idx="1"/>
          </p:cNvCxnSpPr>
          <p:nvPr/>
        </p:nvCxnSpPr>
        <p:spPr>
          <a:xfrm>
            <a:off x="4593453" y="1849087"/>
            <a:ext cx="475963" cy="1359628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6">
            <a:extLst>
              <a:ext uri="{FF2B5EF4-FFF2-40B4-BE49-F238E27FC236}">
                <a16:creationId xmlns:a16="http://schemas.microsoft.com/office/drawing/2014/main" id="{21EDDDDD-FD00-B60F-6B17-CB6F0B389A73}"/>
              </a:ext>
            </a:extLst>
          </p:cNvPr>
          <p:cNvCxnSpPr>
            <a:cxnSpLocks/>
            <a:endCxn id="12" idx="3"/>
          </p:cNvCxnSpPr>
          <p:nvPr/>
        </p:nvCxnSpPr>
        <p:spPr>
          <a:xfrm flipV="1">
            <a:off x="5372636" y="2874802"/>
            <a:ext cx="1136941" cy="418319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87">
            <a:extLst>
              <a:ext uri="{FF2B5EF4-FFF2-40B4-BE49-F238E27FC236}">
                <a16:creationId xmlns:a16="http://schemas.microsoft.com/office/drawing/2014/main" id="{32600D56-457A-18E6-AB90-582FA10D1DB8}"/>
              </a:ext>
            </a:extLst>
          </p:cNvPr>
          <p:cNvSpPr txBox="1"/>
          <p:nvPr/>
        </p:nvSpPr>
        <p:spPr>
          <a:xfrm>
            <a:off x="2143530" y="298929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41" name="TextBox 87">
            <a:extLst>
              <a:ext uri="{FF2B5EF4-FFF2-40B4-BE49-F238E27FC236}">
                <a16:creationId xmlns:a16="http://schemas.microsoft.com/office/drawing/2014/main" id="{412132B2-B796-9C8B-A52A-ED362D05A7FB}"/>
              </a:ext>
            </a:extLst>
          </p:cNvPr>
          <p:cNvSpPr txBox="1"/>
          <p:nvPr/>
        </p:nvSpPr>
        <p:spPr>
          <a:xfrm>
            <a:off x="2129371" y="219034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2" name="TextBox 87">
            <a:extLst>
              <a:ext uri="{FF2B5EF4-FFF2-40B4-BE49-F238E27FC236}">
                <a16:creationId xmlns:a16="http://schemas.microsoft.com/office/drawing/2014/main" id="{6AFFE90D-B9D1-C203-7C9D-F0DB68B3732F}"/>
              </a:ext>
            </a:extLst>
          </p:cNvPr>
          <p:cNvSpPr txBox="1"/>
          <p:nvPr/>
        </p:nvSpPr>
        <p:spPr>
          <a:xfrm>
            <a:off x="3280346" y="172299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3" name="TextBox 87">
            <a:extLst>
              <a:ext uri="{FF2B5EF4-FFF2-40B4-BE49-F238E27FC236}">
                <a16:creationId xmlns:a16="http://schemas.microsoft.com/office/drawing/2014/main" id="{BDE9FF25-D6BC-887D-4557-1CC93A2EFF62}"/>
              </a:ext>
            </a:extLst>
          </p:cNvPr>
          <p:cNvSpPr txBox="1"/>
          <p:nvPr/>
        </p:nvSpPr>
        <p:spPr>
          <a:xfrm>
            <a:off x="3722198" y="260970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4" name="TextBox 87">
            <a:extLst>
              <a:ext uri="{FF2B5EF4-FFF2-40B4-BE49-F238E27FC236}">
                <a16:creationId xmlns:a16="http://schemas.microsoft.com/office/drawing/2014/main" id="{460C7DCC-B814-F8C9-E626-1C8A9FD1B87D}"/>
              </a:ext>
            </a:extLst>
          </p:cNvPr>
          <p:cNvSpPr txBox="1"/>
          <p:nvPr/>
        </p:nvSpPr>
        <p:spPr>
          <a:xfrm>
            <a:off x="3908484" y="33589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5" name="TextBox 87">
            <a:extLst>
              <a:ext uri="{FF2B5EF4-FFF2-40B4-BE49-F238E27FC236}">
                <a16:creationId xmlns:a16="http://schemas.microsoft.com/office/drawing/2014/main" id="{653F64D2-5856-67A8-2902-E382D1DCE922}"/>
              </a:ext>
            </a:extLst>
          </p:cNvPr>
          <p:cNvSpPr txBox="1"/>
          <p:nvPr/>
        </p:nvSpPr>
        <p:spPr>
          <a:xfrm>
            <a:off x="5824738" y="31911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6" name="TextBox 87">
            <a:extLst>
              <a:ext uri="{FF2B5EF4-FFF2-40B4-BE49-F238E27FC236}">
                <a16:creationId xmlns:a16="http://schemas.microsoft.com/office/drawing/2014/main" id="{A934DEFA-0724-0BAC-82F3-1D133CDFF5F4}"/>
              </a:ext>
            </a:extLst>
          </p:cNvPr>
          <p:cNvSpPr txBox="1"/>
          <p:nvPr/>
        </p:nvSpPr>
        <p:spPr>
          <a:xfrm>
            <a:off x="5837498" y="213213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47" name="TextBox 87">
            <a:extLst>
              <a:ext uri="{FF2B5EF4-FFF2-40B4-BE49-F238E27FC236}">
                <a16:creationId xmlns:a16="http://schemas.microsoft.com/office/drawing/2014/main" id="{98A81E84-B56D-AB63-78D4-DE11F131F2F6}"/>
              </a:ext>
            </a:extLst>
          </p:cNvPr>
          <p:cNvSpPr txBox="1"/>
          <p:nvPr/>
        </p:nvSpPr>
        <p:spPr>
          <a:xfrm>
            <a:off x="4922542" y="172801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8" name="TextBox 87">
            <a:extLst>
              <a:ext uri="{FF2B5EF4-FFF2-40B4-BE49-F238E27FC236}">
                <a16:creationId xmlns:a16="http://schemas.microsoft.com/office/drawing/2014/main" id="{C7678B3E-D658-17F2-6B35-36275B022090}"/>
              </a:ext>
            </a:extLst>
          </p:cNvPr>
          <p:cNvSpPr txBox="1"/>
          <p:nvPr/>
        </p:nvSpPr>
        <p:spPr>
          <a:xfrm>
            <a:off x="4458630" y="229409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2" name="TextBox 59">
            <a:extLst>
              <a:ext uri="{FF2B5EF4-FFF2-40B4-BE49-F238E27FC236}">
                <a16:creationId xmlns:a16="http://schemas.microsoft.com/office/drawing/2014/main" id="{99565663-4DFE-2E96-01B6-92DCFDE31EB4}"/>
              </a:ext>
            </a:extLst>
          </p:cNvPr>
          <p:cNvSpPr txBox="1"/>
          <p:nvPr/>
        </p:nvSpPr>
        <p:spPr>
          <a:xfrm>
            <a:off x="4139952" y="126876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53" name="TextBox 59">
            <a:extLst>
              <a:ext uri="{FF2B5EF4-FFF2-40B4-BE49-F238E27FC236}">
                <a16:creationId xmlns:a16="http://schemas.microsoft.com/office/drawing/2014/main" id="{F1834501-64BF-A315-C043-48EA3DC8BFB7}"/>
              </a:ext>
            </a:extLst>
          </p:cNvPr>
          <p:cNvSpPr txBox="1"/>
          <p:nvPr/>
        </p:nvSpPr>
        <p:spPr>
          <a:xfrm>
            <a:off x="6876261" y="2564910"/>
            <a:ext cx="71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graphicFrame>
        <p:nvGraphicFramePr>
          <p:cNvPr id="2" name="Table 54">
            <a:extLst>
              <a:ext uri="{FF2B5EF4-FFF2-40B4-BE49-F238E27FC236}">
                <a16:creationId xmlns:a16="http://schemas.microsoft.com/office/drawing/2014/main" id="{6185FB0D-68F6-F6A7-BEEB-0780D2410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751336"/>
              </p:ext>
            </p:extLst>
          </p:nvPr>
        </p:nvGraphicFramePr>
        <p:xfrm>
          <a:off x="1892904" y="3869587"/>
          <a:ext cx="5879498" cy="26822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80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1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5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73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13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75241">
                  <a:extLst>
                    <a:ext uri="{9D8B030D-6E8A-4147-A177-3AD203B41FA5}">
                      <a16:colId xmlns:a16="http://schemas.microsoft.com/office/drawing/2014/main" val="396916598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C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4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7,3,D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7,3,D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9,9,F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13,5,D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8,1,D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6,6,E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kstvak 2">
            <a:extLst>
              <a:ext uri="{FF2B5EF4-FFF2-40B4-BE49-F238E27FC236}">
                <a16:creationId xmlns:a16="http://schemas.microsoft.com/office/drawing/2014/main" id="{829256FC-3B34-9900-2EF8-8ACBB318A808}"/>
              </a:ext>
            </a:extLst>
          </p:cNvPr>
          <p:cNvSpPr txBox="1"/>
          <p:nvPr/>
        </p:nvSpPr>
        <p:spPr>
          <a:xfrm>
            <a:off x="519109" y="4221090"/>
            <a:ext cx="1373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 err="1"/>
              <a:t>geo</a:t>
            </a:r>
            <a:r>
              <a:rPr lang="nl-NL" i="1" dirty="0"/>
              <a:t>. </a:t>
            </a:r>
            <a:r>
              <a:rPr lang="nl-NL" i="1" dirty="0" err="1"/>
              <a:t>length</a:t>
            </a:r>
            <a:endParaRPr lang="nl-NL" i="1" dirty="0"/>
          </a:p>
        </p:txBody>
      </p:sp>
      <p:sp>
        <p:nvSpPr>
          <p:cNvPr id="14" name="TextBox 87">
            <a:extLst>
              <a:ext uri="{FF2B5EF4-FFF2-40B4-BE49-F238E27FC236}">
                <a16:creationId xmlns:a16="http://schemas.microsoft.com/office/drawing/2014/main" id="{18300506-7346-E66D-95ED-4A65EF5B7899}"/>
              </a:ext>
            </a:extLst>
          </p:cNvPr>
          <p:cNvSpPr txBox="1"/>
          <p:nvPr/>
        </p:nvSpPr>
        <p:spPr>
          <a:xfrm>
            <a:off x="2987824" y="227687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9010679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49" y="1113285"/>
            <a:ext cx="7391400" cy="838200"/>
          </a:xfrm>
        </p:spPr>
        <p:txBody>
          <a:bodyPr/>
          <a:lstStyle/>
          <a:p>
            <a:r>
              <a:rPr lang="nl-NL" dirty="0"/>
              <a:t>A-star </a:t>
            </a:r>
            <a:r>
              <a:rPr lang="nl-NL" dirty="0" err="1"/>
              <a:t>algorithm</a:t>
            </a:r>
            <a:endParaRPr lang="en-NL" b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78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99874F3-CCD1-FAA2-5D16-46A646B6F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649" y="1857778"/>
            <a:ext cx="7391400" cy="2075283"/>
          </a:xfrm>
        </p:spPr>
        <p:txBody>
          <a:bodyPr/>
          <a:lstStyle/>
          <a:p>
            <a:r>
              <a:rPr lang="en-GB" dirty="0"/>
              <a:t>Idea: only update the nodes located between origin and destination. </a:t>
            </a:r>
          </a:p>
          <a:p>
            <a:endParaRPr lang="en-GB" dirty="0"/>
          </a:p>
          <a:p>
            <a:r>
              <a:rPr lang="en-GB" dirty="0"/>
              <a:t>How? By including the estimated future costs 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77838326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219200"/>
            <a:ext cx="7391400" cy="838200"/>
          </a:xfrm>
        </p:spPr>
        <p:txBody>
          <a:bodyPr/>
          <a:lstStyle/>
          <a:p>
            <a:r>
              <a:rPr lang="nl-NL" dirty="0"/>
              <a:t>Quiz time!</a:t>
            </a:r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79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608C19B-E518-3BC7-FA47-51B35849D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16832"/>
            <a:ext cx="7391400" cy="3352800"/>
          </a:xfrm>
        </p:spPr>
        <p:txBody>
          <a:bodyPr/>
          <a:lstStyle/>
          <a:p>
            <a:r>
              <a:rPr lang="nl-NL" dirty="0"/>
              <a:t>Is A-star </a:t>
            </a:r>
            <a:r>
              <a:rPr lang="nl-NL" dirty="0" err="1"/>
              <a:t>always</a:t>
            </a:r>
            <a:r>
              <a:rPr lang="nl-NL" dirty="0"/>
              <a:t> </a:t>
            </a:r>
            <a:r>
              <a:rPr lang="nl-NL" dirty="0" err="1"/>
              <a:t>faster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Dijkstra’s </a:t>
            </a:r>
            <a:r>
              <a:rPr lang="nl-NL" dirty="0" err="1"/>
              <a:t>algorithm</a:t>
            </a:r>
            <a:r>
              <a:rPr lang="nl-NL" dirty="0"/>
              <a:t>? </a:t>
            </a:r>
          </a:p>
          <a:p>
            <a:endParaRPr lang="nl-NL" dirty="0"/>
          </a:p>
          <a:p>
            <a:r>
              <a:rPr lang="nl-NL" dirty="0"/>
              <a:t>Draw a </a:t>
            </a:r>
            <a:r>
              <a:rPr lang="nl-NL" dirty="0" err="1"/>
              <a:t>network</a:t>
            </a:r>
            <a:r>
              <a:rPr lang="nl-NL" dirty="0"/>
              <a:t> in </a:t>
            </a:r>
            <a:r>
              <a:rPr lang="nl-NL" dirty="0" err="1"/>
              <a:t>which</a:t>
            </a:r>
            <a:r>
              <a:rPr lang="nl-NL" dirty="0"/>
              <a:t> A-star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faster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bi-</a:t>
            </a:r>
            <a:r>
              <a:rPr lang="nl-NL" dirty="0" err="1"/>
              <a:t>directional</a:t>
            </a:r>
            <a:r>
              <a:rPr lang="nl-NL" dirty="0"/>
              <a:t> Dijkstra </a:t>
            </a:r>
            <a:r>
              <a:rPr lang="nl-NL" dirty="0" err="1"/>
              <a:t>algorithm</a:t>
            </a:r>
            <a:r>
              <a:rPr lang="nl-NL" dirty="0"/>
              <a:t>.</a:t>
            </a:r>
          </a:p>
          <a:p>
            <a:endParaRPr lang="nl-NL" dirty="0"/>
          </a:p>
          <a:p>
            <a:r>
              <a:rPr lang="nl-NL" dirty="0"/>
              <a:t>Draw a </a:t>
            </a:r>
            <a:r>
              <a:rPr lang="nl-NL" dirty="0" err="1"/>
              <a:t>network</a:t>
            </a:r>
            <a:r>
              <a:rPr lang="nl-NL" dirty="0"/>
              <a:t> in </a:t>
            </a:r>
            <a:r>
              <a:rPr lang="nl-NL" dirty="0" err="1"/>
              <a:t>which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bi-</a:t>
            </a:r>
            <a:r>
              <a:rPr lang="nl-NL" dirty="0" err="1"/>
              <a:t>directional</a:t>
            </a:r>
            <a:r>
              <a:rPr lang="nl-NL" dirty="0"/>
              <a:t> Dijkstra </a:t>
            </a:r>
            <a:r>
              <a:rPr lang="nl-NL" dirty="0" err="1"/>
              <a:t>algorithm</a:t>
            </a:r>
            <a:r>
              <a:rPr lang="nl-NL" dirty="0"/>
              <a:t>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faster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A-star.</a:t>
            </a:r>
          </a:p>
        </p:txBody>
      </p:sp>
    </p:spTree>
    <p:extLst>
      <p:ext uri="{BB962C8B-B14F-4D97-AF65-F5344CB8AC3E}">
        <p14:creationId xmlns:p14="http://schemas.microsoft.com/office/powerpoint/2010/main" val="2843293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8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844544"/>
              </p:ext>
            </p:extLst>
          </p:nvPr>
        </p:nvGraphicFramePr>
        <p:xfrm>
          <a:off x="1536811" y="3823595"/>
          <a:ext cx="6347743" cy="2552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B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C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83187079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219200"/>
            <a:ext cx="7391400" cy="838200"/>
          </a:xfrm>
        </p:spPr>
        <p:txBody>
          <a:bodyPr/>
          <a:lstStyle/>
          <a:p>
            <a:r>
              <a:rPr lang="nl-NL" dirty="0"/>
              <a:t>Quiz time!</a:t>
            </a:r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80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608C19B-E518-3BC7-FA47-51B35849D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16832"/>
            <a:ext cx="7391400" cy="3352800"/>
          </a:xfrm>
        </p:spPr>
        <p:txBody>
          <a:bodyPr/>
          <a:lstStyle/>
          <a:p>
            <a:r>
              <a:rPr lang="nl-NL" dirty="0"/>
              <a:t>Is A-star </a:t>
            </a:r>
            <a:r>
              <a:rPr lang="nl-NL" dirty="0" err="1"/>
              <a:t>always</a:t>
            </a:r>
            <a:r>
              <a:rPr lang="nl-NL" dirty="0"/>
              <a:t> </a:t>
            </a:r>
            <a:r>
              <a:rPr lang="nl-NL" dirty="0" err="1"/>
              <a:t>faster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Dijkstra’s </a:t>
            </a:r>
            <a:r>
              <a:rPr lang="nl-NL" dirty="0" err="1"/>
              <a:t>algorithm</a:t>
            </a:r>
            <a:r>
              <a:rPr lang="nl-NL" dirty="0"/>
              <a:t>? </a:t>
            </a:r>
          </a:p>
          <a:p>
            <a:endParaRPr lang="nl-NL" dirty="0"/>
          </a:p>
          <a:p>
            <a:r>
              <a:rPr lang="nl-NL" dirty="0"/>
              <a:t>Draw a </a:t>
            </a:r>
            <a:r>
              <a:rPr lang="nl-NL" dirty="0" err="1"/>
              <a:t>network</a:t>
            </a:r>
            <a:r>
              <a:rPr lang="nl-NL" dirty="0"/>
              <a:t> in </a:t>
            </a:r>
            <a:r>
              <a:rPr lang="nl-NL" dirty="0" err="1"/>
              <a:t>which</a:t>
            </a:r>
            <a:r>
              <a:rPr lang="nl-NL" dirty="0"/>
              <a:t> A-star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faster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bi-</a:t>
            </a:r>
            <a:r>
              <a:rPr lang="nl-NL" dirty="0" err="1"/>
              <a:t>directional</a:t>
            </a:r>
            <a:r>
              <a:rPr lang="nl-NL" dirty="0"/>
              <a:t> Dijkstra </a:t>
            </a:r>
            <a:r>
              <a:rPr lang="nl-NL" dirty="0" err="1"/>
              <a:t>algorithm</a:t>
            </a:r>
            <a:r>
              <a:rPr lang="nl-NL" dirty="0"/>
              <a:t>.</a:t>
            </a:r>
          </a:p>
          <a:p>
            <a:endParaRPr lang="nl-NL" dirty="0"/>
          </a:p>
          <a:p>
            <a:r>
              <a:rPr lang="nl-NL" dirty="0"/>
              <a:t>Draw a </a:t>
            </a:r>
            <a:r>
              <a:rPr lang="nl-NL" dirty="0" err="1"/>
              <a:t>network</a:t>
            </a:r>
            <a:r>
              <a:rPr lang="nl-NL" dirty="0"/>
              <a:t> in </a:t>
            </a:r>
            <a:r>
              <a:rPr lang="nl-NL" dirty="0" err="1"/>
              <a:t>which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bi-</a:t>
            </a:r>
            <a:r>
              <a:rPr lang="nl-NL" dirty="0" err="1"/>
              <a:t>directional</a:t>
            </a:r>
            <a:r>
              <a:rPr lang="nl-NL" dirty="0"/>
              <a:t> Dijkstra </a:t>
            </a:r>
            <a:r>
              <a:rPr lang="nl-NL" dirty="0" err="1"/>
              <a:t>algorithm</a:t>
            </a:r>
            <a:r>
              <a:rPr lang="nl-NL" dirty="0"/>
              <a:t>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faster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A-star.</a:t>
            </a:r>
          </a:p>
        </p:txBody>
      </p:sp>
      <p:sp>
        <p:nvSpPr>
          <p:cNvPr id="3" name="Flowchart: Connector 49">
            <a:extLst>
              <a:ext uri="{FF2B5EF4-FFF2-40B4-BE49-F238E27FC236}">
                <a16:creationId xmlns:a16="http://schemas.microsoft.com/office/drawing/2014/main" id="{A854B097-12D3-E6B4-8C34-B8359DA77BD2}"/>
              </a:ext>
            </a:extLst>
          </p:cNvPr>
          <p:cNvSpPr/>
          <p:nvPr/>
        </p:nvSpPr>
        <p:spPr>
          <a:xfrm>
            <a:off x="4154761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A2EF4C6A-AB0C-3C73-A95F-5A75732055A8}"/>
              </a:ext>
            </a:extLst>
          </p:cNvPr>
          <p:cNvSpPr/>
          <p:nvPr/>
        </p:nvSpPr>
        <p:spPr>
          <a:xfrm>
            <a:off x="5234881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48E4E5D5-F643-A1FD-8E13-3F6038A8AF37}"/>
              </a:ext>
            </a:extLst>
          </p:cNvPr>
          <p:cNvSpPr/>
          <p:nvPr/>
        </p:nvSpPr>
        <p:spPr>
          <a:xfrm>
            <a:off x="6170985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1FC7C7F6-8BE3-1A69-DADA-BF72231DBEFD}"/>
              </a:ext>
            </a:extLst>
          </p:cNvPr>
          <p:cNvSpPr/>
          <p:nvPr/>
        </p:nvSpPr>
        <p:spPr>
          <a:xfrm>
            <a:off x="7107089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66">
            <a:extLst>
              <a:ext uri="{FF2B5EF4-FFF2-40B4-BE49-F238E27FC236}">
                <a16:creationId xmlns:a16="http://schemas.microsoft.com/office/drawing/2014/main" id="{255FC5AA-39BF-4DFB-BDAC-D67F6ACA5691}"/>
              </a:ext>
            </a:extLst>
          </p:cNvPr>
          <p:cNvCxnSpPr>
            <a:cxnSpLocks/>
            <a:stCxn id="3" idx="6"/>
            <a:endCxn id="7" idx="2"/>
          </p:cNvCxnSpPr>
          <p:nvPr/>
        </p:nvCxnSpPr>
        <p:spPr>
          <a:xfrm>
            <a:off x="4499998" y="2609707"/>
            <a:ext cx="73488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4FEEF7B-9B10-EE32-DD17-6FD0E208DFA2}"/>
              </a:ext>
            </a:extLst>
          </p:cNvPr>
          <p:cNvCxnSpPr>
            <a:cxnSpLocks/>
            <a:stCxn id="7" idx="6"/>
            <a:endCxn id="8" idx="2"/>
          </p:cNvCxnSpPr>
          <p:nvPr/>
        </p:nvCxnSpPr>
        <p:spPr>
          <a:xfrm>
            <a:off x="5580118" y="2609707"/>
            <a:ext cx="59087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id="{175861FD-AE57-30EE-3B66-0721D238678B}"/>
              </a:ext>
            </a:extLst>
          </p:cNvPr>
          <p:cNvCxnSpPr>
            <a:cxnSpLocks/>
            <a:stCxn id="8" idx="6"/>
            <a:endCxn id="9" idx="2"/>
          </p:cNvCxnSpPr>
          <p:nvPr/>
        </p:nvCxnSpPr>
        <p:spPr>
          <a:xfrm>
            <a:off x="6516222" y="2609707"/>
            <a:ext cx="59087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43764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219200"/>
            <a:ext cx="7391400" cy="838200"/>
          </a:xfrm>
        </p:spPr>
        <p:txBody>
          <a:bodyPr/>
          <a:lstStyle/>
          <a:p>
            <a:r>
              <a:rPr lang="nl-NL" dirty="0"/>
              <a:t>Quiz time!</a:t>
            </a:r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81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608C19B-E518-3BC7-FA47-51B35849D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16832"/>
            <a:ext cx="7391400" cy="3352800"/>
          </a:xfrm>
        </p:spPr>
        <p:txBody>
          <a:bodyPr/>
          <a:lstStyle/>
          <a:p>
            <a:r>
              <a:rPr lang="nl-NL" dirty="0"/>
              <a:t>Is A-star </a:t>
            </a:r>
            <a:r>
              <a:rPr lang="nl-NL" dirty="0" err="1"/>
              <a:t>always</a:t>
            </a:r>
            <a:r>
              <a:rPr lang="nl-NL" dirty="0"/>
              <a:t> </a:t>
            </a:r>
            <a:r>
              <a:rPr lang="nl-NL" dirty="0" err="1"/>
              <a:t>faster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Dijkstra’s </a:t>
            </a:r>
            <a:r>
              <a:rPr lang="nl-NL" dirty="0" err="1"/>
              <a:t>algorithm</a:t>
            </a:r>
            <a:r>
              <a:rPr lang="nl-NL" dirty="0"/>
              <a:t>? </a:t>
            </a:r>
          </a:p>
          <a:p>
            <a:endParaRPr lang="nl-NL" dirty="0"/>
          </a:p>
          <a:p>
            <a:r>
              <a:rPr lang="nl-NL" dirty="0"/>
              <a:t>Draw a </a:t>
            </a:r>
            <a:r>
              <a:rPr lang="nl-NL" dirty="0" err="1"/>
              <a:t>network</a:t>
            </a:r>
            <a:r>
              <a:rPr lang="nl-NL" dirty="0"/>
              <a:t> in </a:t>
            </a:r>
            <a:r>
              <a:rPr lang="nl-NL" dirty="0" err="1"/>
              <a:t>which</a:t>
            </a:r>
            <a:r>
              <a:rPr lang="nl-NL" dirty="0"/>
              <a:t> A-star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faster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bi-</a:t>
            </a:r>
            <a:r>
              <a:rPr lang="nl-NL" dirty="0" err="1"/>
              <a:t>directional</a:t>
            </a:r>
            <a:r>
              <a:rPr lang="nl-NL" dirty="0"/>
              <a:t> Dijkstra </a:t>
            </a:r>
            <a:r>
              <a:rPr lang="nl-NL" dirty="0" err="1"/>
              <a:t>algorithm</a:t>
            </a:r>
            <a:r>
              <a:rPr lang="nl-NL" dirty="0"/>
              <a:t>.</a:t>
            </a:r>
          </a:p>
          <a:p>
            <a:endParaRPr lang="nl-NL" dirty="0"/>
          </a:p>
          <a:p>
            <a:r>
              <a:rPr lang="nl-NL" dirty="0"/>
              <a:t>Draw a </a:t>
            </a:r>
            <a:r>
              <a:rPr lang="nl-NL" dirty="0" err="1"/>
              <a:t>network</a:t>
            </a:r>
            <a:r>
              <a:rPr lang="nl-NL" dirty="0"/>
              <a:t> in </a:t>
            </a:r>
            <a:r>
              <a:rPr lang="nl-NL" dirty="0" err="1"/>
              <a:t>which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bi-</a:t>
            </a:r>
            <a:r>
              <a:rPr lang="nl-NL" dirty="0" err="1"/>
              <a:t>directional</a:t>
            </a:r>
            <a:r>
              <a:rPr lang="nl-NL" dirty="0"/>
              <a:t> Dijkstra </a:t>
            </a:r>
            <a:r>
              <a:rPr lang="nl-NL" dirty="0" err="1"/>
              <a:t>algorithm</a:t>
            </a:r>
            <a:r>
              <a:rPr lang="nl-NL" dirty="0"/>
              <a:t>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faster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A-star.</a:t>
            </a:r>
          </a:p>
        </p:txBody>
      </p:sp>
      <p:sp>
        <p:nvSpPr>
          <p:cNvPr id="3" name="Flowchart: Connector 49">
            <a:extLst>
              <a:ext uri="{FF2B5EF4-FFF2-40B4-BE49-F238E27FC236}">
                <a16:creationId xmlns:a16="http://schemas.microsoft.com/office/drawing/2014/main" id="{A854B097-12D3-E6B4-8C34-B8359DA77BD2}"/>
              </a:ext>
            </a:extLst>
          </p:cNvPr>
          <p:cNvSpPr/>
          <p:nvPr/>
        </p:nvSpPr>
        <p:spPr>
          <a:xfrm>
            <a:off x="4154761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A2EF4C6A-AB0C-3C73-A95F-5A75732055A8}"/>
              </a:ext>
            </a:extLst>
          </p:cNvPr>
          <p:cNvSpPr/>
          <p:nvPr/>
        </p:nvSpPr>
        <p:spPr>
          <a:xfrm>
            <a:off x="5234881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48E4E5D5-F643-A1FD-8E13-3F6038A8AF37}"/>
              </a:ext>
            </a:extLst>
          </p:cNvPr>
          <p:cNvSpPr/>
          <p:nvPr/>
        </p:nvSpPr>
        <p:spPr>
          <a:xfrm>
            <a:off x="6170985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1FC7C7F6-8BE3-1A69-DADA-BF72231DBEFD}"/>
              </a:ext>
            </a:extLst>
          </p:cNvPr>
          <p:cNvSpPr/>
          <p:nvPr/>
        </p:nvSpPr>
        <p:spPr>
          <a:xfrm>
            <a:off x="7107089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66">
            <a:extLst>
              <a:ext uri="{FF2B5EF4-FFF2-40B4-BE49-F238E27FC236}">
                <a16:creationId xmlns:a16="http://schemas.microsoft.com/office/drawing/2014/main" id="{255FC5AA-39BF-4DFB-BDAC-D67F6ACA5691}"/>
              </a:ext>
            </a:extLst>
          </p:cNvPr>
          <p:cNvCxnSpPr>
            <a:cxnSpLocks/>
            <a:stCxn id="3" idx="6"/>
            <a:endCxn id="7" idx="2"/>
          </p:cNvCxnSpPr>
          <p:nvPr/>
        </p:nvCxnSpPr>
        <p:spPr>
          <a:xfrm>
            <a:off x="4499998" y="2609707"/>
            <a:ext cx="73488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4FEEF7B-9B10-EE32-DD17-6FD0E208DFA2}"/>
              </a:ext>
            </a:extLst>
          </p:cNvPr>
          <p:cNvCxnSpPr>
            <a:cxnSpLocks/>
            <a:stCxn id="7" idx="6"/>
            <a:endCxn id="8" idx="2"/>
          </p:cNvCxnSpPr>
          <p:nvPr/>
        </p:nvCxnSpPr>
        <p:spPr>
          <a:xfrm>
            <a:off x="5580118" y="2609707"/>
            <a:ext cx="59087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id="{175861FD-AE57-30EE-3B66-0721D238678B}"/>
              </a:ext>
            </a:extLst>
          </p:cNvPr>
          <p:cNvCxnSpPr>
            <a:cxnSpLocks/>
            <a:stCxn id="8" idx="6"/>
            <a:endCxn id="9" idx="2"/>
          </p:cNvCxnSpPr>
          <p:nvPr/>
        </p:nvCxnSpPr>
        <p:spPr>
          <a:xfrm>
            <a:off x="6516222" y="2609707"/>
            <a:ext cx="59087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43C13356-934E-036D-0A7C-3D5E79E70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151" y="3175731"/>
            <a:ext cx="1149311" cy="114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04938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219200"/>
            <a:ext cx="7391400" cy="838200"/>
          </a:xfrm>
        </p:spPr>
        <p:txBody>
          <a:bodyPr/>
          <a:lstStyle/>
          <a:p>
            <a:r>
              <a:rPr lang="nl-NL" dirty="0"/>
              <a:t>Quiz time!</a:t>
            </a:r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82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608C19B-E518-3BC7-FA47-51B35849D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16832"/>
            <a:ext cx="7391400" cy="3352800"/>
          </a:xfrm>
        </p:spPr>
        <p:txBody>
          <a:bodyPr/>
          <a:lstStyle/>
          <a:p>
            <a:r>
              <a:rPr lang="nl-NL" dirty="0"/>
              <a:t>Is A-star </a:t>
            </a:r>
            <a:r>
              <a:rPr lang="nl-NL" dirty="0" err="1"/>
              <a:t>always</a:t>
            </a:r>
            <a:r>
              <a:rPr lang="nl-NL" dirty="0"/>
              <a:t> </a:t>
            </a:r>
            <a:r>
              <a:rPr lang="nl-NL" dirty="0" err="1"/>
              <a:t>faster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Dijkstra’s </a:t>
            </a:r>
            <a:r>
              <a:rPr lang="nl-NL" dirty="0" err="1"/>
              <a:t>algorithm</a:t>
            </a:r>
            <a:r>
              <a:rPr lang="nl-NL" dirty="0"/>
              <a:t>? </a:t>
            </a:r>
          </a:p>
          <a:p>
            <a:endParaRPr lang="nl-NL" dirty="0"/>
          </a:p>
          <a:p>
            <a:r>
              <a:rPr lang="nl-NL" dirty="0"/>
              <a:t>Draw a </a:t>
            </a:r>
            <a:r>
              <a:rPr lang="nl-NL" dirty="0" err="1"/>
              <a:t>network</a:t>
            </a:r>
            <a:r>
              <a:rPr lang="nl-NL" dirty="0"/>
              <a:t> in </a:t>
            </a:r>
            <a:r>
              <a:rPr lang="nl-NL" dirty="0" err="1"/>
              <a:t>which</a:t>
            </a:r>
            <a:r>
              <a:rPr lang="nl-NL" dirty="0"/>
              <a:t> A-star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faster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bi-</a:t>
            </a:r>
            <a:r>
              <a:rPr lang="nl-NL" dirty="0" err="1"/>
              <a:t>directional</a:t>
            </a:r>
            <a:r>
              <a:rPr lang="nl-NL" dirty="0"/>
              <a:t> Dijkstra </a:t>
            </a:r>
            <a:r>
              <a:rPr lang="nl-NL" dirty="0" err="1"/>
              <a:t>algorithm</a:t>
            </a:r>
            <a:r>
              <a:rPr lang="nl-NL" dirty="0"/>
              <a:t>.</a:t>
            </a:r>
          </a:p>
          <a:p>
            <a:endParaRPr lang="nl-NL" dirty="0"/>
          </a:p>
          <a:p>
            <a:r>
              <a:rPr lang="nl-NL" dirty="0"/>
              <a:t>Draw a </a:t>
            </a:r>
            <a:r>
              <a:rPr lang="nl-NL" dirty="0" err="1"/>
              <a:t>network</a:t>
            </a:r>
            <a:r>
              <a:rPr lang="nl-NL" dirty="0"/>
              <a:t> in </a:t>
            </a:r>
            <a:r>
              <a:rPr lang="nl-NL" dirty="0" err="1"/>
              <a:t>which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bi-</a:t>
            </a:r>
            <a:r>
              <a:rPr lang="nl-NL" dirty="0" err="1"/>
              <a:t>directional</a:t>
            </a:r>
            <a:r>
              <a:rPr lang="nl-NL" dirty="0"/>
              <a:t> Dijkstra </a:t>
            </a:r>
            <a:r>
              <a:rPr lang="nl-NL" dirty="0" err="1"/>
              <a:t>algorithm</a:t>
            </a:r>
            <a:r>
              <a:rPr lang="nl-NL" dirty="0"/>
              <a:t> </a:t>
            </a:r>
            <a:r>
              <a:rPr lang="nl-NL" dirty="0" err="1"/>
              <a:t>will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faster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A-star.</a:t>
            </a:r>
          </a:p>
        </p:txBody>
      </p:sp>
      <p:sp>
        <p:nvSpPr>
          <p:cNvPr id="3" name="Flowchart: Connector 49">
            <a:extLst>
              <a:ext uri="{FF2B5EF4-FFF2-40B4-BE49-F238E27FC236}">
                <a16:creationId xmlns:a16="http://schemas.microsoft.com/office/drawing/2014/main" id="{A854B097-12D3-E6B4-8C34-B8359DA77BD2}"/>
              </a:ext>
            </a:extLst>
          </p:cNvPr>
          <p:cNvSpPr/>
          <p:nvPr/>
        </p:nvSpPr>
        <p:spPr>
          <a:xfrm>
            <a:off x="4154761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Flowchart: Connector 49">
            <a:extLst>
              <a:ext uri="{FF2B5EF4-FFF2-40B4-BE49-F238E27FC236}">
                <a16:creationId xmlns:a16="http://schemas.microsoft.com/office/drawing/2014/main" id="{A2EF4C6A-AB0C-3C73-A95F-5A75732055A8}"/>
              </a:ext>
            </a:extLst>
          </p:cNvPr>
          <p:cNvSpPr/>
          <p:nvPr/>
        </p:nvSpPr>
        <p:spPr>
          <a:xfrm>
            <a:off x="5234881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Flowchart: Connector 49">
            <a:extLst>
              <a:ext uri="{FF2B5EF4-FFF2-40B4-BE49-F238E27FC236}">
                <a16:creationId xmlns:a16="http://schemas.microsoft.com/office/drawing/2014/main" id="{48E4E5D5-F643-A1FD-8E13-3F6038A8AF37}"/>
              </a:ext>
            </a:extLst>
          </p:cNvPr>
          <p:cNvSpPr/>
          <p:nvPr/>
        </p:nvSpPr>
        <p:spPr>
          <a:xfrm>
            <a:off x="6170985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1FC7C7F6-8BE3-1A69-DADA-BF72231DBEFD}"/>
              </a:ext>
            </a:extLst>
          </p:cNvPr>
          <p:cNvSpPr/>
          <p:nvPr/>
        </p:nvSpPr>
        <p:spPr>
          <a:xfrm>
            <a:off x="7107089" y="24384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66">
            <a:extLst>
              <a:ext uri="{FF2B5EF4-FFF2-40B4-BE49-F238E27FC236}">
                <a16:creationId xmlns:a16="http://schemas.microsoft.com/office/drawing/2014/main" id="{255FC5AA-39BF-4DFB-BDAC-D67F6ACA5691}"/>
              </a:ext>
            </a:extLst>
          </p:cNvPr>
          <p:cNvCxnSpPr>
            <a:cxnSpLocks/>
            <a:stCxn id="3" idx="6"/>
            <a:endCxn id="7" idx="2"/>
          </p:cNvCxnSpPr>
          <p:nvPr/>
        </p:nvCxnSpPr>
        <p:spPr>
          <a:xfrm>
            <a:off x="4499998" y="2609707"/>
            <a:ext cx="73488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6">
            <a:extLst>
              <a:ext uri="{FF2B5EF4-FFF2-40B4-BE49-F238E27FC236}">
                <a16:creationId xmlns:a16="http://schemas.microsoft.com/office/drawing/2014/main" id="{A4FEEF7B-9B10-EE32-DD17-6FD0E208DFA2}"/>
              </a:ext>
            </a:extLst>
          </p:cNvPr>
          <p:cNvCxnSpPr>
            <a:cxnSpLocks/>
            <a:stCxn id="7" idx="6"/>
            <a:endCxn id="8" idx="2"/>
          </p:cNvCxnSpPr>
          <p:nvPr/>
        </p:nvCxnSpPr>
        <p:spPr>
          <a:xfrm>
            <a:off x="5580118" y="2609707"/>
            <a:ext cx="59087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id="{175861FD-AE57-30EE-3B66-0721D238678B}"/>
              </a:ext>
            </a:extLst>
          </p:cNvPr>
          <p:cNvCxnSpPr>
            <a:cxnSpLocks/>
            <a:stCxn id="8" idx="6"/>
            <a:endCxn id="9" idx="2"/>
          </p:cNvCxnSpPr>
          <p:nvPr/>
        </p:nvCxnSpPr>
        <p:spPr>
          <a:xfrm>
            <a:off x="6516222" y="2609707"/>
            <a:ext cx="59087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43C13356-934E-036D-0A7C-3D5E79E70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151" y="3175731"/>
            <a:ext cx="1149311" cy="1149311"/>
          </a:xfrm>
          <a:prstGeom prst="rect">
            <a:avLst/>
          </a:prstGeom>
        </p:spPr>
      </p:pic>
      <p:sp>
        <p:nvSpPr>
          <p:cNvPr id="12" name="Flowchart: Connector 49">
            <a:extLst>
              <a:ext uri="{FF2B5EF4-FFF2-40B4-BE49-F238E27FC236}">
                <a16:creationId xmlns:a16="http://schemas.microsoft.com/office/drawing/2014/main" id="{7A2B3DD7-2D82-4489-13B3-D5E300527F18}"/>
              </a:ext>
            </a:extLst>
          </p:cNvPr>
          <p:cNvSpPr/>
          <p:nvPr/>
        </p:nvSpPr>
        <p:spPr>
          <a:xfrm>
            <a:off x="1331644" y="56068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Flowchart: Connector 49">
            <a:extLst>
              <a:ext uri="{FF2B5EF4-FFF2-40B4-BE49-F238E27FC236}">
                <a16:creationId xmlns:a16="http://schemas.microsoft.com/office/drawing/2014/main" id="{50CA226A-FE15-E076-404D-15029E2BC916}"/>
              </a:ext>
            </a:extLst>
          </p:cNvPr>
          <p:cNvSpPr/>
          <p:nvPr/>
        </p:nvSpPr>
        <p:spPr>
          <a:xfrm>
            <a:off x="2411764" y="56068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Flowchart: Connector 49">
            <a:extLst>
              <a:ext uri="{FF2B5EF4-FFF2-40B4-BE49-F238E27FC236}">
                <a16:creationId xmlns:a16="http://schemas.microsoft.com/office/drawing/2014/main" id="{7791F2C2-46E1-B690-E98E-C5D59FF42266}"/>
              </a:ext>
            </a:extLst>
          </p:cNvPr>
          <p:cNvSpPr/>
          <p:nvPr/>
        </p:nvSpPr>
        <p:spPr>
          <a:xfrm>
            <a:off x="3347868" y="56068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Flowchart: Connector 49">
            <a:extLst>
              <a:ext uri="{FF2B5EF4-FFF2-40B4-BE49-F238E27FC236}">
                <a16:creationId xmlns:a16="http://schemas.microsoft.com/office/drawing/2014/main" id="{7F3825F0-93AE-1981-C2DB-A95CAFDAC155}"/>
              </a:ext>
            </a:extLst>
          </p:cNvPr>
          <p:cNvSpPr/>
          <p:nvPr/>
        </p:nvSpPr>
        <p:spPr>
          <a:xfrm>
            <a:off x="4283972" y="56068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8" name="Straight Connector 66">
            <a:extLst>
              <a:ext uri="{FF2B5EF4-FFF2-40B4-BE49-F238E27FC236}">
                <a16:creationId xmlns:a16="http://schemas.microsoft.com/office/drawing/2014/main" id="{3A264A50-B832-F6E0-6807-061E116539A7}"/>
              </a:ext>
            </a:extLst>
          </p:cNvPr>
          <p:cNvCxnSpPr>
            <a:cxnSpLocks/>
            <a:stCxn id="12" idx="6"/>
            <a:endCxn id="14" idx="2"/>
          </p:cNvCxnSpPr>
          <p:nvPr/>
        </p:nvCxnSpPr>
        <p:spPr>
          <a:xfrm>
            <a:off x="1676879" y="5778059"/>
            <a:ext cx="73488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6">
            <a:extLst>
              <a:ext uri="{FF2B5EF4-FFF2-40B4-BE49-F238E27FC236}">
                <a16:creationId xmlns:a16="http://schemas.microsoft.com/office/drawing/2014/main" id="{0E88F0DB-BDFA-F1B5-33B4-6CF899210491}"/>
              </a:ext>
            </a:extLst>
          </p:cNvPr>
          <p:cNvCxnSpPr>
            <a:cxnSpLocks/>
            <a:stCxn id="14" idx="6"/>
            <a:endCxn id="15" idx="2"/>
          </p:cNvCxnSpPr>
          <p:nvPr/>
        </p:nvCxnSpPr>
        <p:spPr>
          <a:xfrm>
            <a:off x="2756999" y="5778059"/>
            <a:ext cx="59087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6">
            <a:extLst>
              <a:ext uri="{FF2B5EF4-FFF2-40B4-BE49-F238E27FC236}">
                <a16:creationId xmlns:a16="http://schemas.microsoft.com/office/drawing/2014/main" id="{1EC7C059-85DE-ECC5-9ABC-EB6290DCD282}"/>
              </a:ext>
            </a:extLst>
          </p:cNvPr>
          <p:cNvCxnSpPr>
            <a:cxnSpLocks/>
            <a:stCxn id="15" idx="6"/>
            <a:endCxn id="17" idx="2"/>
          </p:cNvCxnSpPr>
          <p:nvPr/>
        </p:nvCxnSpPr>
        <p:spPr>
          <a:xfrm>
            <a:off x="3693103" y="5778059"/>
            <a:ext cx="59087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424093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CAE5-DF56-7342-812F-0C918D38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629544"/>
            <a:ext cx="7391400" cy="838200"/>
          </a:xfrm>
        </p:spPr>
        <p:txBody>
          <a:bodyPr/>
          <a:lstStyle/>
          <a:p>
            <a:r>
              <a:rPr lang="nl-NL" dirty="0" err="1"/>
              <a:t>Today’s</a:t>
            </a:r>
            <a:r>
              <a:rPr lang="nl-NL" dirty="0"/>
              <a:t> plan: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EF9C4-E16B-A94F-A2DB-AC99FDAD8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467744"/>
            <a:ext cx="7391400" cy="1922512"/>
          </a:xfrm>
        </p:spPr>
        <p:txBody>
          <a:bodyPr/>
          <a:lstStyle/>
          <a:p>
            <a:r>
              <a:rPr lang="nl-NL" dirty="0"/>
              <a:t>Speeding-up Dijkstra’s </a:t>
            </a:r>
            <a:r>
              <a:rPr lang="nl-NL" dirty="0" err="1"/>
              <a:t>algorithm</a:t>
            </a:r>
            <a:endParaRPr lang="nl-NL" dirty="0"/>
          </a:p>
          <a:p>
            <a:pPr marL="0" indent="0">
              <a:buNone/>
            </a:pPr>
            <a:endParaRPr lang="en-NL" dirty="0"/>
          </a:p>
          <a:p>
            <a:r>
              <a:rPr lang="en-GB" dirty="0"/>
              <a:t>Extending Dijkstra’s algorithm beyond the simple shortest path (i.e. in distance) setting.</a:t>
            </a:r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A16D9-ECA4-E843-8A6E-4B6A6062F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30F83-438D-834C-B320-5D1665C31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83</a:t>
            </a:fld>
            <a:endParaRPr lang="en-US" altLang="nl-NL">
              <a:solidFill>
                <a:schemeClr val="tx1"/>
              </a:solidFill>
            </a:endParaRPr>
          </a:p>
        </p:txBody>
      </p:sp>
      <p:pic>
        <p:nvPicPr>
          <p:cNvPr id="7" name="Graphic 6" descr="Vinkje met effen opvulling">
            <a:extLst>
              <a:ext uri="{FF2B5EF4-FFF2-40B4-BE49-F238E27FC236}">
                <a16:creationId xmlns:a16="http://schemas.microsoft.com/office/drawing/2014/main" id="{766D5AF8-2AC3-E6EE-AC6B-20B886099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0" y="21545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3587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6F517-EC17-BE4B-86C5-44A75FAB9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Introducing uncertainty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6D923-E13C-E34E-BA12-A05154638E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33600"/>
            <a:ext cx="7391400" cy="3352800"/>
          </a:xfrm>
        </p:spPr>
        <p:txBody>
          <a:bodyPr/>
          <a:lstStyle/>
          <a:p>
            <a:r>
              <a:rPr lang="en-NL" dirty="0"/>
              <a:t>So far, we have only been interested in finding the shortest route</a:t>
            </a:r>
          </a:p>
          <a:p>
            <a:endParaRPr lang="en-NL" dirty="0"/>
          </a:p>
          <a:p>
            <a:r>
              <a:rPr lang="nl-NL" dirty="0" err="1"/>
              <a:t>Perhaps</a:t>
            </a:r>
            <a:r>
              <a:rPr lang="nl-NL" dirty="0"/>
              <a:t> </a:t>
            </a:r>
            <a:r>
              <a:rPr lang="nl-NL" dirty="0" err="1"/>
              <a:t>there</a:t>
            </a:r>
            <a:r>
              <a:rPr lang="nl-NL" dirty="0"/>
              <a:t> are routes </a:t>
            </a:r>
            <a:r>
              <a:rPr lang="nl-NL" dirty="0" err="1"/>
              <a:t>other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shortest</a:t>
            </a:r>
            <a:r>
              <a:rPr lang="nl-NL" dirty="0"/>
              <a:t> route </a:t>
            </a:r>
            <a:r>
              <a:rPr lang="nl-NL" dirty="0" err="1"/>
              <a:t>that</a:t>
            </a:r>
            <a:r>
              <a:rPr lang="nl-NL" dirty="0"/>
              <a:t> are ‘</a:t>
            </a:r>
            <a:r>
              <a:rPr lang="nl-NL" dirty="0" err="1"/>
              <a:t>better</a:t>
            </a:r>
            <a:r>
              <a:rPr lang="nl-NL" dirty="0"/>
              <a:t>’</a:t>
            </a:r>
          </a:p>
          <a:p>
            <a:endParaRPr lang="en-GB" dirty="0"/>
          </a:p>
          <a:p>
            <a:r>
              <a:rPr lang="en-NL" dirty="0"/>
              <a:t>The shortest route would not be a very desireable route if it is likely to suffer from traffic jams…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A759C8-DED2-8D49-8665-4FB8E1542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EDE6B4-BDE4-D745-8E76-3ECB9EF23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84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97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55A2C1-D0D2-A645-BAD6-FC4EB06E4F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8993" y="1916832"/>
            <a:ext cx="7391400" cy="4118888"/>
          </a:xfrm>
        </p:spPr>
        <p:txBody>
          <a:bodyPr/>
          <a:lstStyle/>
          <a:p>
            <a:r>
              <a:rPr lang="en-NL" sz="2000" dirty="0"/>
              <a:t>Finding the route from 1 to 7 that has the lowest probability of getting stuck in a traffic jam</a:t>
            </a:r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pPr marL="0" indent="0">
              <a:buNone/>
            </a:pPr>
            <a:endParaRPr lang="en-NL" dirty="0"/>
          </a:p>
          <a:p>
            <a:endParaRPr lang="en-NL" sz="2000" dirty="0"/>
          </a:p>
          <a:p>
            <a:r>
              <a:rPr lang="en-NL" sz="2000" dirty="0"/>
              <a:t>The numbers denote the probability of not getting stuck in a traffic jam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14B706-8071-BD41-8C12-B318A3054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484D4E-BD4F-2B4A-A24D-673F753CD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85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85" name="Flowchart: Connector 49">
            <a:extLst>
              <a:ext uri="{FF2B5EF4-FFF2-40B4-BE49-F238E27FC236}">
                <a16:creationId xmlns:a16="http://schemas.microsoft.com/office/drawing/2014/main" id="{D1B598F9-31D3-054E-A701-72DE29F1FF19}"/>
              </a:ext>
            </a:extLst>
          </p:cNvPr>
          <p:cNvSpPr/>
          <p:nvPr/>
        </p:nvSpPr>
        <p:spPr>
          <a:xfrm>
            <a:off x="1985201" y="3611959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6" name="Flowchart: Connector 51">
            <a:extLst>
              <a:ext uri="{FF2B5EF4-FFF2-40B4-BE49-F238E27FC236}">
                <a16:creationId xmlns:a16="http://schemas.microsoft.com/office/drawing/2014/main" id="{159E859A-9A37-0B45-8DDF-FEDCF7B5CDCD}"/>
              </a:ext>
            </a:extLst>
          </p:cNvPr>
          <p:cNvSpPr/>
          <p:nvPr/>
        </p:nvSpPr>
        <p:spPr>
          <a:xfrm>
            <a:off x="2890188" y="2716638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7" name="Flowchart: Connector 52">
            <a:extLst>
              <a:ext uri="{FF2B5EF4-FFF2-40B4-BE49-F238E27FC236}">
                <a16:creationId xmlns:a16="http://schemas.microsoft.com/office/drawing/2014/main" id="{086F74E5-90ED-644C-ABB9-01E8FA25C4A4}"/>
              </a:ext>
            </a:extLst>
          </p:cNvPr>
          <p:cNvSpPr/>
          <p:nvPr/>
        </p:nvSpPr>
        <p:spPr>
          <a:xfrm>
            <a:off x="4390193" y="270807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9" name="Flowchart: Connector 57">
            <a:extLst>
              <a:ext uri="{FF2B5EF4-FFF2-40B4-BE49-F238E27FC236}">
                <a16:creationId xmlns:a16="http://schemas.microsoft.com/office/drawing/2014/main" id="{E6BAAEF8-0657-F24A-A310-C59522467EB1}"/>
              </a:ext>
            </a:extLst>
          </p:cNvPr>
          <p:cNvSpPr/>
          <p:nvPr/>
        </p:nvSpPr>
        <p:spPr>
          <a:xfrm>
            <a:off x="4916824" y="453551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0" name="Flowchart: Connector 58">
            <a:extLst>
              <a:ext uri="{FF2B5EF4-FFF2-40B4-BE49-F238E27FC236}">
                <a16:creationId xmlns:a16="http://schemas.microsoft.com/office/drawing/2014/main" id="{1950BCA6-02A2-6C4B-A2D7-C691DBD0EB08}"/>
              </a:ext>
            </a:extLst>
          </p:cNvPr>
          <p:cNvSpPr/>
          <p:nvPr/>
        </p:nvSpPr>
        <p:spPr>
          <a:xfrm>
            <a:off x="6959048" y="3733031"/>
            <a:ext cx="345235" cy="34244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7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78CAA752-1D21-8342-9C9E-32CF6193CB69}"/>
              </a:ext>
            </a:extLst>
          </p:cNvPr>
          <p:cNvCxnSpPr>
            <a:stCxn id="85" idx="7"/>
            <a:endCxn id="86" idx="3"/>
          </p:cNvCxnSpPr>
          <p:nvPr/>
        </p:nvCxnSpPr>
        <p:spPr>
          <a:xfrm flipV="1">
            <a:off x="2279879" y="3008936"/>
            <a:ext cx="660869" cy="653179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FB2DA715-5F35-DA44-AC27-9F575B02CB24}"/>
              </a:ext>
            </a:extLst>
          </p:cNvPr>
          <p:cNvCxnSpPr>
            <a:cxnSpLocks/>
            <a:stCxn id="86" idx="6"/>
            <a:endCxn id="87" idx="2"/>
          </p:cNvCxnSpPr>
          <p:nvPr/>
        </p:nvCxnSpPr>
        <p:spPr>
          <a:xfrm flipV="1">
            <a:off x="3235419" y="2879299"/>
            <a:ext cx="1154772" cy="856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CD5186ED-17C6-CA4E-9021-8BCC73AA247C}"/>
              </a:ext>
            </a:extLst>
          </p:cNvPr>
          <p:cNvCxnSpPr>
            <a:cxnSpLocks/>
            <a:stCxn id="87" idx="4"/>
            <a:endCxn id="89" idx="0"/>
          </p:cNvCxnSpPr>
          <p:nvPr/>
        </p:nvCxnSpPr>
        <p:spPr>
          <a:xfrm>
            <a:off x="4562811" y="3050521"/>
            <a:ext cx="526631" cy="14849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7C652B85-89CE-8244-AB84-12F165C7F774}"/>
              </a:ext>
            </a:extLst>
          </p:cNvPr>
          <p:cNvCxnSpPr>
            <a:cxnSpLocks/>
            <a:stCxn id="89" idx="6"/>
            <a:endCxn id="90" idx="3"/>
          </p:cNvCxnSpPr>
          <p:nvPr/>
        </p:nvCxnSpPr>
        <p:spPr>
          <a:xfrm flipV="1">
            <a:off x="5262055" y="4025331"/>
            <a:ext cx="1747548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3CBDCEB4-E21D-7E4B-B92B-AA04FA3BBF9F}"/>
              </a:ext>
            </a:extLst>
          </p:cNvPr>
          <p:cNvSpPr txBox="1"/>
          <p:nvPr/>
        </p:nvSpPr>
        <p:spPr>
          <a:xfrm>
            <a:off x="2234594" y="3020099"/>
            <a:ext cx="466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0.2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A5A895B-E704-6443-B2C8-7F35D3A8D4D2}"/>
              </a:ext>
            </a:extLst>
          </p:cNvPr>
          <p:cNvSpPr txBox="1"/>
          <p:nvPr/>
        </p:nvSpPr>
        <p:spPr>
          <a:xfrm>
            <a:off x="3613521" y="2595388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0.8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4CC8EDC5-3387-6240-A47C-212EDAFFA0D6}"/>
              </a:ext>
            </a:extLst>
          </p:cNvPr>
          <p:cNvSpPr txBox="1"/>
          <p:nvPr/>
        </p:nvSpPr>
        <p:spPr>
          <a:xfrm>
            <a:off x="3703295" y="3353055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0.9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A195E61-4B5E-5D48-BB93-D3BDF759D352}"/>
              </a:ext>
            </a:extLst>
          </p:cNvPr>
          <p:cNvSpPr txBox="1"/>
          <p:nvPr/>
        </p:nvSpPr>
        <p:spPr>
          <a:xfrm>
            <a:off x="4882039" y="3578568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0.4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0145D04-0594-5B44-B51E-264D4589B9D8}"/>
              </a:ext>
            </a:extLst>
          </p:cNvPr>
          <p:cNvSpPr txBox="1"/>
          <p:nvPr/>
        </p:nvSpPr>
        <p:spPr>
          <a:xfrm>
            <a:off x="4106939" y="4718923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0.5</a:t>
            </a:r>
          </a:p>
        </p:txBody>
      </p:sp>
      <p:sp>
        <p:nvSpPr>
          <p:cNvPr id="108" name="Flowchart: Connector 94">
            <a:extLst>
              <a:ext uri="{FF2B5EF4-FFF2-40B4-BE49-F238E27FC236}">
                <a16:creationId xmlns:a16="http://schemas.microsoft.com/office/drawing/2014/main" id="{79458B88-99F3-F04B-9A99-C3A22EA1D9F4}"/>
              </a:ext>
            </a:extLst>
          </p:cNvPr>
          <p:cNvSpPr/>
          <p:nvPr/>
        </p:nvSpPr>
        <p:spPr>
          <a:xfrm>
            <a:off x="3353213" y="453551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97A4D1DF-4968-B747-AF0F-43B8C765D097}"/>
              </a:ext>
            </a:extLst>
          </p:cNvPr>
          <p:cNvCxnSpPr>
            <a:cxnSpLocks/>
            <a:stCxn id="85" idx="5"/>
            <a:endCxn id="108" idx="1"/>
          </p:cNvCxnSpPr>
          <p:nvPr/>
        </p:nvCxnSpPr>
        <p:spPr>
          <a:xfrm>
            <a:off x="2279879" y="3904259"/>
            <a:ext cx="1123895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6321E7A7-6ED1-8B4C-BBD6-538A597BCB05}"/>
              </a:ext>
            </a:extLst>
          </p:cNvPr>
          <p:cNvCxnSpPr>
            <a:cxnSpLocks/>
            <a:stCxn id="108" idx="6"/>
            <a:endCxn id="89" idx="2"/>
          </p:cNvCxnSpPr>
          <p:nvPr/>
        </p:nvCxnSpPr>
        <p:spPr>
          <a:xfrm>
            <a:off x="3698444" y="4706732"/>
            <a:ext cx="1218376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>
            <a:extLst>
              <a:ext uri="{FF2B5EF4-FFF2-40B4-BE49-F238E27FC236}">
                <a16:creationId xmlns:a16="http://schemas.microsoft.com/office/drawing/2014/main" id="{45F5FB96-5B28-9949-BB07-6A3ED2465ECA}"/>
              </a:ext>
            </a:extLst>
          </p:cNvPr>
          <p:cNvSpPr txBox="1"/>
          <p:nvPr/>
        </p:nvSpPr>
        <p:spPr>
          <a:xfrm>
            <a:off x="2413401" y="4255676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0.9</a:t>
            </a:r>
          </a:p>
        </p:txBody>
      </p: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4BD5962B-951C-2E4B-A9DE-964143A481D7}"/>
              </a:ext>
            </a:extLst>
          </p:cNvPr>
          <p:cNvCxnSpPr>
            <a:cxnSpLocks/>
            <a:stCxn id="108" idx="0"/>
            <a:endCxn id="86" idx="4"/>
          </p:cNvCxnSpPr>
          <p:nvPr/>
        </p:nvCxnSpPr>
        <p:spPr>
          <a:xfrm flipH="1" flipV="1">
            <a:off x="3062805" y="3059086"/>
            <a:ext cx="463027" cy="147643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>
            <a:extLst>
              <a:ext uri="{FF2B5EF4-FFF2-40B4-BE49-F238E27FC236}">
                <a16:creationId xmlns:a16="http://schemas.microsoft.com/office/drawing/2014/main" id="{4DC94E4F-725C-3B42-BA75-511086B8D509}"/>
              </a:ext>
            </a:extLst>
          </p:cNvPr>
          <p:cNvSpPr txBox="1"/>
          <p:nvPr/>
        </p:nvSpPr>
        <p:spPr>
          <a:xfrm>
            <a:off x="2817767" y="3578569"/>
            <a:ext cx="495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0.6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66B32A48-AC74-644C-AED8-C40C7993472F}"/>
              </a:ext>
            </a:extLst>
          </p:cNvPr>
          <p:cNvSpPr txBox="1"/>
          <p:nvPr/>
        </p:nvSpPr>
        <p:spPr>
          <a:xfrm>
            <a:off x="6071935" y="4331215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0.45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F6CF7B5F-95A3-F345-B802-992C5F1916CC}"/>
              </a:ext>
            </a:extLst>
          </p:cNvPr>
          <p:cNvCxnSpPr>
            <a:cxnSpLocks/>
            <a:stCxn id="87" idx="3"/>
            <a:endCxn id="108" idx="7"/>
          </p:cNvCxnSpPr>
          <p:nvPr/>
        </p:nvCxnSpPr>
        <p:spPr>
          <a:xfrm flipH="1">
            <a:off x="3647891" y="3000371"/>
            <a:ext cx="792863" cy="15852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Flowchart: Connector 52">
            <a:extLst>
              <a:ext uri="{FF2B5EF4-FFF2-40B4-BE49-F238E27FC236}">
                <a16:creationId xmlns:a16="http://schemas.microsoft.com/office/drawing/2014/main" id="{555AF836-9D25-B34A-9ADE-FF21786FFAFF}"/>
              </a:ext>
            </a:extLst>
          </p:cNvPr>
          <p:cNvSpPr/>
          <p:nvPr/>
        </p:nvSpPr>
        <p:spPr>
          <a:xfrm>
            <a:off x="6007225" y="272887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9BF31C00-2618-AB49-93D6-E45590F8E20C}"/>
              </a:ext>
            </a:extLst>
          </p:cNvPr>
          <p:cNvCxnSpPr>
            <a:cxnSpLocks/>
            <a:stCxn id="87" idx="6"/>
            <a:endCxn id="150" idx="2"/>
          </p:cNvCxnSpPr>
          <p:nvPr/>
        </p:nvCxnSpPr>
        <p:spPr>
          <a:xfrm>
            <a:off x="4735429" y="2879293"/>
            <a:ext cx="1271797" cy="208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3AE46AA6-8497-C347-8E4B-31BCB963897D}"/>
              </a:ext>
            </a:extLst>
          </p:cNvPr>
          <p:cNvCxnSpPr>
            <a:cxnSpLocks/>
            <a:stCxn id="150" idx="5"/>
            <a:endCxn id="90" idx="1"/>
          </p:cNvCxnSpPr>
          <p:nvPr/>
        </p:nvCxnSpPr>
        <p:spPr>
          <a:xfrm>
            <a:off x="6301905" y="3021165"/>
            <a:ext cx="707705" cy="76201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>
            <a:extLst>
              <a:ext uri="{FF2B5EF4-FFF2-40B4-BE49-F238E27FC236}">
                <a16:creationId xmlns:a16="http://schemas.microsoft.com/office/drawing/2014/main" id="{FA89C3C4-715E-1A48-9BE0-D10721171503}"/>
              </a:ext>
            </a:extLst>
          </p:cNvPr>
          <p:cNvSpPr txBox="1"/>
          <p:nvPr/>
        </p:nvSpPr>
        <p:spPr>
          <a:xfrm>
            <a:off x="5042093" y="2585758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0.35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0705F4BB-B1DD-6242-A535-6C6A46AB4B3C}"/>
              </a:ext>
            </a:extLst>
          </p:cNvPr>
          <p:cNvSpPr txBox="1"/>
          <p:nvPr/>
        </p:nvSpPr>
        <p:spPr>
          <a:xfrm>
            <a:off x="6593481" y="3120851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0.7</a:t>
            </a:r>
          </a:p>
        </p:txBody>
      </p:sp>
      <p:sp>
        <p:nvSpPr>
          <p:cNvPr id="170" name="Title 1">
            <a:extLst>
              <a:ext uri="{FF2B5EF4-FFF2-40B4-BE49-F238E27FC236}">
                <a16:creationId xmlns:a16="http://schemas.microsoft.com/office/drawing/2014/main" id="{0DE713AB-8452-8E48-9A75-4B06601C3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295400"/>
            <a:ext cx="7391400" cy="838200"/>
          </a:xfrm>
        </p:spPr>
        <p:txBody>
          <a:bodyPr/>
          <a:lstStyle/>
          <a:p>
            <a:r>
              <a:rPr lang="en-NL" dirty="0"/>
              <a:t>Introducing uncertainty</a:t>
            </a:r>
          </a:p>
        </p:txBody>
      </p:sp>
    </p:spTree>
    <p:extLst>
      <p:ext uri="{BB962C8B-B14F-4D97-AF65-F5344CB8AC3E}">
        <p14:creationId xmlns:p14="http://schemas.microsoft.com/office/powerpoint/2010/main" val="189356644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F536D-9243-BD4F-89F5-055482C58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3471291"/>
            <a:ext cx="7848600" cy="2853303"/>
          </a:xfrm>
        </p:spPr>
        <p:txBody>
          <a:bodyPr/>
          <a:lstStyle/>
          <a:p>
            <a:r>
              <a:rPr lang="en-NL" sz="2000" dirty="0"/>
              <a:t>Consider the route 1 </a:t>
            </a:r>
            <a:r>
              <a:rPr lang="nl-NL" sz="2000" dirty="0"/>
              <a:t>→ 2 →</a:t>
            </a:r>
            <a:r>
              <a:rPr lang="en-NL" sz="2000" dirty="0"/>
              <a:t> 4 </a:t>
            </a:r>
            <a:r>
              <a:rPr lang="nl-NL" sz="2000" dirty="0"/>
              <a:t>→ 6 → 7</a:t>
            </a:r>
          </a:p>
          <a:p>
            <a:endParaRPr lang="nl-NL" sz="2000" dirty="0"/>
          </a:p>
          <a:p>
            <a:r>
              <a:rPr lang="nl-NL" sz="2000" dirty="0"/>
              <a:t>The </a:t>
            </a:r>
            <a:r>
              <a:rPr lang="nl-NL" sz="2000" dirty="0" err="1"/>
              <a:t>probability</a:t>
            </a:r>
            <a:r>
              <a:rPr lang="nl-NL" sz="2000" dirty="0"/>
              <a:t> of </a:t>
            </a:r>
            <a:r>
              <a:rPr lang="nl-NL" sz="2000" dirty="0" err="1"/>
              <a:t>not</a:t>
            </a:r>
            <a:r>
              <a:rPr lang="nl-NL" sz="2000" dirty="0"/>
              <a:t> </a:t>
            </a:r>
            <a:r>
              <a:rPr lang="nl-NL" sz="2000" dirty="0" err="1"/>
              <a:t>getting</a:t>
            </a:r>
            <a:r>
              <a:rPr lang="nl-NL" sz="2000" dirty="0"/>
              <a:t> </a:t>
            </a:r>
            <a:r>
              <a:rPr lang="nl-NL" sz="2000" dirty="0" err="1"/>
              <a:t>stuck</a:t>
            </a:r>
            <a:r>
              <a:rPr lang="nl-NL" sz="2000" dirty="0"/>
              <a:t> in a traffic jam is				p</a:t>
            </a:r>
            <a:r>
              <a:rPr lang="nl-NL" sz="2000" baseline="-25000" dirty="0"/>
              <a:t>17</a:t>
            </a:r>
            <a:r>
              <a:rPr lang="nl-NL" sz="2000" dirty="0"/>
              <a:t> = 	 p</a:t>
            </a:r>
            <a:r>
              <a:rPr lang="nl-NL" sz="2000" baseline="-25000" dirty="0"/>
              <a:t>12</a:t>
            </a:r>
            <a:r>
              <a:rPr lang="en-NL" sz="2000" dirty="0"/>
              <a:t> × </a:t>
            </a:r>
            <a:r>
              <a:rPr lang="nl-NL" sz="2000" dirty="0"/>
              <a:t> p</a:t>
            </a:r>
            <a:r>
              <a:rPr lang="nl-NL" sz="2000" baseline="-25000" dirty="0"/>
              <a:t>24</a:t>
            </a:r>
            <a:r>
              <a:rPr lang="en-NL" sz="2000" dirty="0"/>
              <a:t> × </a:t>
            </a:r>
            <a:r>
              <a:rPr lang="nl-NL" sz="2000" dirty="0"/>
              <a:t> p</a:t>
            </a:r>
            <a:r>
              <a:rPr lang="nl-NL" sz="2000" baseline="-25000" dirty="0"/>
              <a:t>46</a:t>
            </a:r>
            <a:r>
              <a:rPr lang="en-NL" sz="2000" dirty="0"/>
              <a:t> × </a:t>
            </a:r>
            <a:r>
              <a:rPr lang="nl-NL" sz="2000" dirty="0"/>
              <a:t> p</a:t>
            </a:r>
            <a:r>
              <a:rPr lang="nl-NL" sz="2000" baseline="-25000" dirty="0"/>
              <a:t>67</a:t>
            </a:r>
          </a:p>
          <a:p>
            <a:endParaRPr lang="en-NL" sz="2000" baseline="-25000" dirty="0"/>
          </a:p>
          <a:p>
            <a:r>
              <a:rPr lang="en-NL" sz="2000" dirty="0"/>
              <a:t>So,		</a:t>
            </a:r>
            <a:r>
              <a:rPr lang="nl-NL" sz="2000" dirty="0"/>
              <a:t>p</a:t>
            </a:r>
            <a:r>
              <a:rPr lang="nl-NL" sz="2000" baseline="-25000" dirty="0"/>
              <a:t>17</a:t>
            </a:r>
            <a:r>
              <a:rPr lang="nl-NL" sz="2000" dirty="0"/>
              <a:t> = </a:t>
            </a:r>
            <a:r>
              <a:rPr lang="en-NL" sz="2000" dirty="0"/>
              <a:t>0.2 × 0.8 × 0.35 × 0.7 ≈ 0.04</a:t>
            </a:r>
          </a:p>
          <a:p>
            <a:endParaRPr lang="en-NL" sz="2000" dirty="0"/>
          </a:p>
          <a:p>
            <a:r>
              <a:rPr lang="en-NL" sz="2000" dirty="0"/>
              <a:t>Can we directly apply Dijkstra’s algorithm to find the ‘most-reliable’ route?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95E26E-A55E-E343-813B-6C92318B4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8E474D-0514-2C4E-B021-433E6F3E8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86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36" name="Flowchart: Connector 49">
            <a:extLst>
              <a:ext uri="{FF2B5EF4-FFF2-40B4-BE49-F238E27FC236}">
                <a16:creationId xmlns:a16="http://schemas.microsoft.com/office/drawing/2014/main" id="{1EB5B135-40DE-B343-897F-1048EA3DCB5E}"/>
              </a:ext>
            </a:extLst>
          </p:cNvPr>
          <p:cNvSpPr/>
          <p:nvPr/>
        </p:nvSpPr>
        <p:spPr>
          <a:xfrm>
            <a:off x="1848313" y="2040895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7" name="Flowchart: Connector 51">
            <a:extLst>
              <a:ext uri="{FF2B5EF4-FFF2-40B4-BE49-F238E27FC236}">
                <a16:creationId xmlns:a16="http://schemas.microsoft.com/office/drawing/2014/main" id="{1B3D2BE6-AD5C-FD43-A04E-56DCD29D1F1E}"/>
              </a:ext>
            </a:extLst>
          </p:cNvPr>
          <p:cNvSpPr/>
          <p:nvPr/>
        </p:nvSpPr>
        <p:spPr>
          <a:xfrm>
            <a:off x="2753300" y="1145571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8" name="Flowchart: Connector 52">
            <a:extLst>
              <a:ext uri="{FF2B5EF4-FFF2-40B4-BE49-F238E27FC236}">
                <a16:creationId xmlns:a16="http://schemas.microsoft.com/office/drawing/2014/main" id="{1458E0F2-7F06-9848-9632-257729126091}"/>
              </a:ext>
            </a:extLst>
          </p:cNvPr>
          <p:cNvSpPr/>
          <p:nvPr/>
        </p:nvSpPr>
        <p:spPr>
          <a:xfrm>
            <a:off x="4253305" y="1137007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9" name="Flowchart: Connector 57">
            <a:extLst>
              <a:ext uri="{FF2B5EF4-FFF2-40B4-BE49-F238E27FC236}">
                <a16:creationId xmlns:a16="http://schemas.microsoft.com/office/drawing/2014/main" id="{85DEAE5F-CA22-C74E-864E-3928DEC5573F}"/>
              </a:ext>
            </a:extLst>
          </p:cNvPr>
          <p:cNvSpPr/>
          <p:nvPr/>
        </p:nvSpPr>
        <p:spPr>
          <a:xfrm>
            <a:off x="4779936" y="296444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0" name="Flowchart: Connector 58">
            <a:extLst>
              <a:ext uri="{FF2B5EF4-FFF2-40B4-BE49-F238E27FC236}">
                <a16:creationId xmlns:a16="http://schemas.microsoft.com/office/drawing/2014/main" id="{89505C25-FBEF-6448-8DE2-E1596F25D6BB}"/>
              </a:ext>
            </a:extLst>
          </p:cNvPr>
          <p:cNvSpPr/>
          <p:nvPr/>
        </p:nvSpPr>
        <p:spPr>
          <a:xfrm>
            <a:off x="6822160" y="2161967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7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AED2A27-AE56-7742-AB9D-F7517A121047}"/>
              </a:ext>
            </a:extLst>
          </p:cNvPr>
          <p:cNvCxnSpPr>
            <a:stCxn id="36" idx="7"/>
            <a:endCxn id="37" idx="3"/>
          </p:cNvCxnSpPr>
          <p:nvPr/>
        </p:nvCxnSpPr>
        <p:spPr>
          <a:xfrm flipV="1">
            <a:off x="2142991" y="1437869"/>
            <a:ext cx="660869" cy="653179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F0BAEFE-BB7E-6246-B10F-2AD83CF8E58D}"/>
              </a:ext>
            </a:extLst>
          </p:cNvPr>
          <p:cNvCxnSpPr>
            <a:cxnSpLocks/>
            <a:stCxn id="37" idx="6"/>
            <a:endCxn id="38" idx="2"/>
          </p:cNvCxnSpPr>
          <p:nvPr/>
        </p:nvCxnSpPr>
        <p:spPr>
          <a:xfrm flipV="1">
            <a:off x="3098531" y="1308232"/>
            <a:ext cx="1154772" cy="8565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8B0F690-1F8D-4045-9800-95178C918DB0}"/>
              </a:ext>
            </a:extLst>
          </p:cNvPr>
          <p:cNvCxnSpPr>
            <a:cxnSpLocks/>
            <a:stCxn id="38" idx="4"/>
            <a:endCxn id="39" idx="0"/>
          </p:cNvCxnSpPr>
          <p:nvPr/>
        </p:nvCxnSpPr>
        <p:spPr>
          <a:xfrm>
            <a:off x="4425923" y="1479454"/>
            <a:ext cx="526631" cy="14849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395E961-324B-0145-A429-54653467F186}"/>
              </a:ext>
            </a:extLst>
          </p:cNvPr>
          <p:cNvCxnSpPr>
            <a:cxnSpLocks/>
            <a:stCxn id="39" idx="6"/>
            <a:endCxn id="40" idx="3"/>
          </p:cNvCxnSpPr>
          <p:nvPr/>
        </p:nvCxnSpPr>
        <p:spPr>
          <a:xfrm flipV="1">
            <a:off x="5125167" y="2454267"/>
            <a:ext cx="1747548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4EC9BDA9-2D30-B947-BDC5-ED823E786067}"/>
              </a:ext>
            </a:extLst>
          </p:cNvPr>
          <p:cNvSpPr txBox="1"/>
          <p:nvPr/>
        </p:nvSpPr>
        <p:spPr>
          <a:xfrm>
            <a:off x="2097706" y="1449033"/>
            <a:ext cx="466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8582DA-01FA-2D4B-958D-97701991FC47}"/>
              </a:ext>
            </a:extLst>
          </p:cNvPr>
          <p:cNvSpPr txBox="1"/>
          <p:nvPr/>
        </p:nvSpPr>
        <p:spPr>
          <a:xfrm>
            <a:off x="3476633" y="1024323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0.8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6AEE1C2-719B-074F-B86C-F30F09CE812E}"/>
              </a:ext>
            </a:extLst>
          </p:cNvPr>
          <p:cNvSpPr txBox="1"/>
          <p:nvPr/>
        </p:nvSpPr>
        <p:spPr>
          <a:xfrm>
            <a:off x="3566407" y="1781988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0.9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DEDEDF8-35B6-864F-8194-8EEDE5870DDE}"/>
              </a:ext>
            </a:extLst>
          </p:cNvPr>
          <p:cNvSpPr txBox="1"/>
          <p:nvPr/>
        </p:nvSpPr>
        <p:spPr>
          <a:xfrm>
            <a:off x="4745151" y="2007503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0.4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418EBFF-BCB6-C346-A30D-8C751AA8CB15}"/>
              </a:ext>
            </a:extLst>
          </p:cNvPr>
          <p:cNvSpPr txBox="1"/>
          <p:nvPr/>
        </p:nvSpPr>
        <p:spPr>
          <a:xfrm>
            <a:off x="3970051" y="3147856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0.5</a:t>
            </a:r>
          </a:p>
        </p:txBody>
      </p:sp>
      <p:sp>
        <p:nvSpPr>
          <p:cNvPr id="50" name="Flowchart: Connector 94">
            <a:extLst>
              <a:ext uri="{FF2B5EF4-FFF2-40B4-BE49-F238E27FC236}">
                <a16:creationId xmlns:a16="http://schemas.microsoft.com/office/drawing/2014/main" id="{7348A540-2CE0-1448-952A-9522160EBFF6}"/>
              </a:ext>
            </a:extLst>
          </p:cNvPr>
          <p:cNvSpPr/>
          <p:nvPr/>
        </p:nvSpPr>
        <p:spPr>
          <a:xfrm>
            <a:off x="3216325" y="296444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1A7BDA0-4B5C-2E45-B1ED-5B0224025D28}"/>
              </a:ext>
            </a:extLst>
          </p:cNvPr>
          <p:cNvCxnSpPr>
            <a:cxnSpLocks/>
            <a:stCxn id="36" idx="5"/>
            <a:endCxn id="50" idx="1"/>
          </p:cNvCxnSpPr>
          <p:nvPr/>
        </p:nvCxnSpPr>
        <p:spPr>
          <a:xfrm>
            <a:off x="2142991" y="2333195"/>
            <a:ext cx="1123895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B86194A-68BE-1742-9C63-698D0F804C16}"/>
              </a:ext>
            </a:extLst>
          </p:cNvPr>
          <p:cNvCxnSpPr>
            <a:cxnSpLocks/>
            <a:stCxn id="50" idx="6"/>
            <a:endCxn id="39" idx="2"/>
          </p:cNvCxnSpPr>
          <p:nvPr/>
        </p:nvCxnSpPr>
        <p:spPr>
          <a:xfrm>
            <a:off x="3561556" y="3135667"/>
            <a:ext cx="1218376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5EE7A9EE-209D-0341-AB69-C6B1D6C78E04}"/>
              </a:ext>
            </a:extLst>
          </p:cNvPr>
          <p:cNvSpPr txBox="1"/>
          <p:nvPr/>
        </p:nvSpPr>
        <p:spPr>
          <a:xfrm>
            <a:off x="2276513" y="2684611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0.9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1C756B9-D94D-0543-94C3-2CA2835D884F}"/>
              </a:ext>
            </a:extLst>
          </p:cNvPr>
          <p:cNvCxnSpPr>
            <a:cxnSpLocks/>
            <a:stCxn id="50" idx="0"/>
            <a:endCxn id="37" idx="4"/>
          </p:cNvCxnSpPr>
          <p:nvPr/>
        </p:nvCxnSpPr>
        <p:spPr>
          <a:xfrm flipH="1" flipV="1">
            <a:off x="2925917" y="1488019"/>
            <a:ext cx="463027" cy="147643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E9AA43CD-CDD6-644D-92B7-373243FCC493}"/>
              </a:ext>
            </a:extLst>
          </p:cNvPr>
          <p:cNvSpPr txBox="1"/>
          <p:nvPr/>
        </p:nvSpPr>
        <p:spPr>
          <a:xfrm>
            <a:off x="2680879" y="2007503"/>
            <a:ext cx="495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A8C3203-FBA5-C84C-83DC-80BFA9AB837A}"/>
              </a:ext>
            </a:extLst>
          </p:cNvPr>
          <p:cNvSpPr txBox="1"/>
          <p:nvPr/>
        </p:nvSpPr>
        <p:spPr>
          <a:xfrm>
            <a:off x="5935047" y="2760150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0.45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43988F6-9646-3047-8F7C-92C414456175}"/>
              </a:ext>
            </a:extLst>
          </p:cNvPr>
          <p:cNvCxnSpPr>
            <a:cxnSpLocks/>
            <a:stCxn id="38" idx="3"/>
            <a:endCxn id="50" idx="7"/>
          </p:cNvCxnSpPr>
          <p:nvPr/>
        </p:nvCxnSpPr>
        <p:spPr>
          <a:xfrm flipH="1">
            <a:off x="3511003" y="1429307"/>
            <a:ext cx="792863" cy="15852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Flowchart: Connector 52">
            <a:extLst>
              <a:ext uri="{FF2B5EF4-FFF2-40B4-BE49-F238E27FC236}">
                <a16:creationId xmlns:a16="http://schemas.microsoft.com/office/drawing/2014/main" id="{4C422A0A-2C6E-054C-A2F5-AD6472F379FC}"/>
              </a:ext>
            </a:extLst>
          </p:cNvPr>
          <p:cNvSpPr/>
          <p:nvPr/>
        </p:nvSpPr>
        <p:spPr>
          <a:xfrm>
            <a:off x="5870337" y="1157807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433EF171-2BCD-FF46-8295-E9EE000309DC}"/>
              </a:ext>
            </a:extLst>
          </p:cNvPr>
          <p:cNvCxnSpPr>
            <a:cxnSpLocks/>
            <a:stCxn id="38" idx="6"/>
            <a:endCxn id="58" idx="2"/>
          </p:cNvCxnSpPr>
          <p:nvPr/>
        </p:nvCxnSpPr>
        <p:spPr>
          <a:xfrm>
            <a:off x="4598541" y="1308227"/>
            <a:ext cx="1271797" cy="20800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A04A279-A699-1548-8A24-1BD24F3AB7DF}"/>
              </a:ext>
            </a:extLst>
          </p:cNvPr>
          <p:cNvCxnSpPr>
            <a:cxnSpLocks/>
            <a:stCxn id="58" idx="5"/>
            <a:endCxn id="40" idx="1"/>
          </p:cNvCxnSpPr>
          <p:nvPr/>
        </p:nvCxnSpPr>
        <p:spPr>
          <a:xfrm>
            <a:off x="6165017" y="1450099"/>
            <a:ext cx="707705" cy="762016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33EC9A41-C417-7F47-B19D-D420ED3AD32D}"/>
              </a:ext>
            </a:extLst>
          </p:cNvPr>
          <p:cNvSpPr txBox="1"/>
          <p:nvPr/>
        </p:nvSpPr>
        <p:spPr>
          <a:xfrm>
            <a:off x="4905205" y="1014691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0.35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9C41926-7673-9045-9ED4-5446478ABF1C}"/>
              </a:ext>
            </a:extLst>
          </p:cNvPr>
          <p:cNvSpPr txBox="1"/>
          <p:nvPr/>
        </p:nvSpPr>
        <p:spPr>
          <a:xfrm>
            <a:off x="6456593" y="1549786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0.7</a:t>
            </a:r>
          </a:p>
        </p:txBody>
      </p:sp>
    </p:spTree>
    <p:extLst>
      <p:ext uri="{BB962C8B-B14F-4D97-AF65-F5344CB8AC3E}">
        <p14:creationId xmlns:p14="http://schemas.microsoft.com/office/powerpoint/2010/main" val="214024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6" grpId="0" animBg="1"/>
      <p:bldP spid="37" grpId="0" animBg="1"/>
      <p:bldP spid="38" grpId="0" animBg="1"/>
      <p:bldP spid="39" grpId="0" animBg="1"/>
      <p:bldP spid="40" grpId="0" animBg="1"/>
      <p:bldP spid="45" grpId="0"/>
      <p:bldP spid="46" grpId="0"/>
      <p:bldP spid="47" grpId="0"/>
      <p:bldP spid="48" grpId="0"/>
      <p:bldP spid="49" grpId="0"/>
      <p:bldP spid="50" grpId="0" animBg="1"/>
      <p:bldP spid="53" grpId="0"/>
      <p:bldP spid="55" grpId="0"/>
      <p:bldP spid="56" grpId="0"/>
      <p:bldP spid="58" grpId="0" animBg="1"/>
      <p:bldP spid="61" grpId="0"/>
      <p:bldP spid="62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F536D-9243-BD4F-89F5-055482C58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3471291"/>
            <a:ext cx="7848600" cy="2853303"/>
          </a:xfrm>
        </p:spPr>
        <p:txBody>
          <a:bodyPr/>
          <a:lstStyle/>
          <a:p>
            <a:endParaRPr lang="nl-NL" sz="2000" dirty="0"/>
          </a:p>
          <a:p>
            <a:r>
              <a:rPr lang="en-NL" sz="2000" dirty="0"/>
              <a:t>Note that we want to </a:t>
            </a:r>
            <a:r>
              <a:rPr lang="en-NL" sz="2000" b="1" dirty="0"/>
              <a:t>maximise</a:t>
            </a:r>
            <a:r>
              <a:rPr lang="en-NL" sz="2000" dirty="0"/>
              <a:t> a </a:t>
            </a:r>
            <a:r>
              <a:rPr lang="en-NL" sz="2000" b="1" dirty="0"/>
              <a:t>product</a:t>
            </a:r>
          </a:p>
          <a:p>
            <a:endParaRPr lang="en-NL" dirty="0"/>
          </a:p>
          <a:p>
            <a:r>
              <a:rPr lang="en-NL" sz="2000" dirty="0"/>
              <a:t>We need to find a way to rewrite our problem such that is becomes a problem of mimimising a sum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95E26E-A55E-E343-813B-6C92318B4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8E474D-0514-2C4E-B021-433E6F3E8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87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36" name="Flowchart: Connector 49">
            <a:extLst>
              <a:ext uri="{FF2B5EF4-FFF2-40B4-BE49-F238E27FC236}">
                <a16:creationId xmlns:a16="http://schemas.microsoft.com/office/drawing/2014/main" id="{1EB5B135-40DE-B343-897F-1048EA3DCB5E}"/>
              </a:ext>
            </a:extLst>
          </p:cNvPr>
          <p:cNvSpPr/>
          <p:nvPr/>
        </p:nvSpPr>
        <p:spPr>
          <a:xfrm>
            <a:off x="1848313" y="2040895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7" name="Flowchart: Connector 51">
            <a:extLst>
              <a:ext uri="{FF2B5EF4-FFF2-40B4-BE49-F238E27FC236}">
                <a16:creationId xmlns:a16="http://schemas.microsoft.com/office/drawing/2014/main" id="{1B3D2BE6-AD5C-FD43-A04E-56DCD29D1F1E}"/>
              </a:ext>
            </a:extLst>
          </p:cNvPr>
          <p:cNvSpPr/>
          <p:nvPr/>
        </p:nvSpPr>
        <p:spPr>
          <a:xfrm>
            <a:off x="2753300" y="114557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8" name="Flowchart: Connector 52">
            <a:extLst>
              <a:ext uri="{FF2B5EF4-FFF2-40B4-BE49-F238E27FC236}">
                <a16:creationId xmlns:a16="http://schemas.microsoft.com/office/drawing/2014/main" id="{1458E0F2-7F06-9848-9632-257729126091}"/>
              </a:ext>
            </a:extLst>
          </p:cNvPr>
          <p:cNvSpPr/>
          <p:nvPr/>
        </p:nvSpPr>
        <p:spPr>
          <a:xfrm>
            <a:off x="4253305" y="113700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9" name="Flowchart: Connector 57">
            <a:extLst>
              <a:ext uri="{FF2B5EF4-FFF2-40B4-BE49-F238E27FC236}">
                <a16:creationId xmlns:a16="http://schemas.microsoft.com/office/drawing/2014/main" id="{85DEAE5F-CA22-C74E-864E-3928DEC5573F}"/>
              </a:ext>
            </a:extLst>
          </p:cNvPr>
          <p:cNvSpPr/>
          <p:nvPr/>
        </p:nvSpPr>
        <p:spPr>
          <a:xfrm>
            <a:off x="4779936" y="296444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0" name="Flowchart: Connector 58">
            <a:extLst>
              <a:ext uri="{FF2B5EF4-FFF2-40B4-BE49-F238E27FC236}">
                <a16:creationId xmlns:a16="http://schemas.microsoft.com/office/drawing/2014/main" id="{89505C25-FBEF-6448-8DE2-E1596F25D6BB}"/>
              </a:ext>
            </a:extLst>
          </p:cNvPr>
          <p:cNvSpPr/>
          <p:nvPr/>
        </p:nvSpPr>
        <p:spPr>
          <a:xfrm>
            <a:off x="6822160" y="2161967"/>
            <a:ext cx="345235" cy="34244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7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AED2A27-AE56-7742-AB9D-F7517A121047}"/>
              </a:ext>
            </a:extLst>
          </p:cNvPr>
          <p:cNvCxnSpPr>
            <a:stCxn id="36" idx="7"/>
            <a:endCxn id="37" idx="3"/>
          </p:cNvCxnSpPr>
          <p:nvPr/>
        </p:nvCxnSpPr>
        <p:spPr>
          <a:xfrm flipV="1">
            <a:off x="2142991" y="1437869"/>
            <a:ext cx="660869" cy="653179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F0BAEFE-BB7E-6246-B10F-2AD83CF8E58D}"/>
              </a:ext>
            </a:extLst>
          </p:cNvPr>
          <p:cNvCxnSpPr>
            <a:cxnSpLocks/>
            <a:stCxn id="37" idx="6"/>
            <a:endCxn id="38" idx="2"/>
          </p:cNvCxnSpPr>
          <p:nvPr/>
        </p:nvCxnSpPr>
        <p:spPr>
          <a:xfrm flipV="1">
            <a:off x="3098531" y="1308232"/>
            <a:ext cx="1154772" cy="856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8B0F690-1F8D-4045-9800-95178C918DB0}"/>
              </a:ext>
            </a:extLst>
          </p:cNvPr>
          <p:cNvCxnSpPr>
            <a:cxnSpLocks/>
            <a:stCxn id="38" idx="4"/>
            <a:endCxn id="39" idx="0"/>
          </p:cNvCxnSpPr>
          <p:nvPr/>
        </p:nvCxnSpPr>
        <p:spPr>
          <a:xfrm>
            <a:off x="4425923" y="1479454"/>
            <a:ext cx="526631" cy="14849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395E961-324B-0145-A429-54653467F186}"/>
              </a:ext>
            </a:extLst>
          </p:cNvPr>
          <p:cNvCxnSpPr>
            <a:cxnSpLocks/>
            <a:stCxn id="39" idx="6"/>
            <a:endCxn id="40" idx="3"/>
          </p:cNvCxnSpPr>
          <p:nvPr/>
        </p:nvCxnSpPr>
        <p:spPr>
          <a:xfrm flipV="1">
            <a:off x="5125167" y="2454267"/>
            <a:ext cx="1747548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4EC9BDA9-2D30-B947-BDC5-ED823E786067}"/>
              </a:ext>
            </a:extLst>
          </p:cNvPr>
          <p:cNvSpPr txBox="1"/>
          <p:nvPr/>
        </p:nvSpPr>
        <p:spPr>
          <a:xfrm>
            <a:off x="2097706" y="1449033"/>
            <a:ext cx="466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8582DA-01FA-2D4B-958D-97701991FC47}"/>
              </a:ext>
            </a:extLst>
          </p:cNvPr>
          <p:cNvSpPr txBox="1"/>
          <p:nvPr/>
        </p:nvSpPr>
        <p:spPr>
          <a:xfrm>
            <a:off x="3476633" y="1024323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0.8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6AEE1C2-719B-074F-B86C-F30F09CE812E}"/>
              </a:ext>
            </a:extLst>
          </p:cNvPr>
          <p:cNvSpPr txBox="1"/>
          <p:nvPr/>
        </p:nvSpPr>
        <p:spPr>
          <a:xfrm>
            <a:off x="3566407" y="1781988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0.9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DEDEDF8-35B6-864F-8194-8EEDE5870DDE}"/>
              </a:ext>
            </a:extLst>
          </p:cNvPr>
          <p:cNvSpPr txBox="1"/>
          <p:nvPr/>
        </p:nvSpPr>
        <p:spPr>
          <a:xfrm>
            <a:off x="4745151" y="2007503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0.4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418EBFF-BCB6-C346-A30D-8C751AA8CB15}"/>
              </a:ext>
            </a:extLst>
          </p:cNvPr>
          <p:cNvSpPr txBox="1"/>
          <p:nvPr/>
        </p:nvSpPr>
        <p:spPr>
          <a:xfrm>
            <a:off x="3970051" y="3147856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0.5</a:t>
            </a:r>
          </a:p>
        </p:txBody>
      </p:sp>
      <p:sp>
        <p:nvSpPr>
          <p:cNvPr id="50" name="Flowchart: Connector 94">
            <a:extLst>
              <a:ext uri="{FF2B5EF4-FFF2-40B4-BE49-F238E27FC236}">
                <a16:creationId xmlns:a16="http://schemas.microsoft.com/office/drawing/2014/main" id="{7348A540-2CE0-1448-952A-9522160EBFF6}"/>
              </a:ext>
            </a:extLst>
          </p:cNvPr>
          <p:cNvSpPr/>
          <p:nvPr/>
        </p:nvSpPr>
        <p:spPr>
          <a:xfrm>
            <a:off x="3216325" y="296444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1A7BDA0-4B5C-2E45-B1ED-5B0224025D28}"/>
              </a:ext>
            </a:extLst>
          </p:cNvPr>
          <p:cNvCxnSpPr>
            <a:cxnSpLocks/>
            <a:stCxn id="36" idx="5"/>
            <a:endCxn id="50" idx="1"/>
          </p:cNvCxnSpPr>
          <p:nvPr/>
        </p:nvCxnSpPr>
        <p:spPr>
          <a:xfrm>
            <a:off x="2142991" y="2333195"/>
            <a:ext cx="1123895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B86194A-68BE-1742-9C63-698D0F804C16}"/>
              </a:ext>
            </a:extLst>
          </p:cNvPr>
          <p:cNvCxnSpPr>
            <a:cxnSpLocks/>
            <a:stCxn id="50" idx="6"/>
            <a:endCxn id="39" idx="2"/>
          </p:cNvCxnSpPr>
          <p:nvPr/>
        </p:nvCxnSpPr>
        <p:spPr>
          <a:xfrm>
            <a:off x="3561556" y="3135667"/>
            <a:ext cx="1218376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5EE7A9EE-209D-0341-AB69-C6B1D6C78E04}"/>
              </a:ext>
            </a:extLst>
          </p:cNvPr>
          <p:cNvSpPr txBox="1"/>
          <p:nvPr/>
        </p:nvSpPr>
        <p:spPr>
          <a:xfrm>
            <a:off x="2276513" y="2684611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0.9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1C756B9-D94D-0543-94C3-2CA2835D884F}"/>
              </a:ext>
            </a:extLst>
          </p:cNvPr>
          <p:cNvCxnSpPr>
            <a:cxnSpLocks/>
            <a:stCxn id="50" idx="0"/>
            <a:endCxn id="37" idx="4"/>
          </p:cNvCxnSpPr>
          <p:nvPr/>
        </p:nvCxnSpPr>
        <p:spPr>
          <a:xfrm flipH="1" flipV="1">
            <a:off x="2925917" y="1488019"/>
            <a:ext cx="463027" cy="147643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E9AA43CD-CDD6-644D-92B7-373243FCC493}"/>
              </a:ext>
            </a:extLst>
          </p:cNvPr>
          <p:cNvSpPr txBox="1"/>
          <p:nvPr/>
        </p:nvSpPr>
        <p:spPr>
          <a:xfrm>
            <a:off x="2680879" y="2007503"/>
            <a:ext cx="495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A8C3203-FBA5-C84C-83DC-80BFA9AB837A}"/>
              </a:ext>
            </a:extLst>
          </p:cNvPr>
          <p:cNvSpPr txBox="1"/>
          <p:nvPr/>
        </p:nvSpPr>
        <p:spPr>
          <a:xfrm>
            <a:off x="5935047" y="2760150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0.45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43988F6-9646-3047-8F7C-92C414456175}"/>
              </a:ext>
            </a:extLst>
          </p:cNvPr>
          <p:cNvCxnSpPr>
            <a:cxnSpLocks/>
            <a:stCxn id="38" idx="3"/>
            <a:endCxn id="50" idx="7"/>
          </p:cNvCxnSpPr>
          <p:nvPr/>
        </p:nvCxnSpPr>
        <p:spPr>
          <a:xfrm flipH="1">
            <a:off x="3511003" y="1429307"/>
            <a:ext cx="792863" cy="15852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Flowchart: Connector 52">
            <a:extLst>
              <a:ext uri="{FF2B5EF4-FFF2-40B4-BE49-F238E27FC236}">
                <a16:creationId xmlns:a16="http://schemas.microsoft.com/office/drawing/2014/main" id="{4C422A0A-2C6E-054C-A2F5-AD6472F379FC}"/>
              </a:ext>
            </a:extLst>
          </p:cNvPr>
          <p:cNvSpPr/>
          <p:nvPr/>
        </p:nvSpPr>
        <p:spPr>
          <a:xfrm>
            <a:off x="5870337" y="115780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433EF171-2BCD-FF46-8295-E9EE000309DC}"/>
              </a:ext>
            </a:extLst>
          </p:cNvPr>
          <p:cNvCxnSpPr>
            <a:cxnSpLocks/>
            <a:stCxn id="38" idx="6"/>
            <a:endCxn id="58" idx="2"/>
          </p:cNvCxnSpPr>
          <p:nvPr/>
        </p:nvCxnSpPr>
        <p:spPr>
          <a:xfrm>
            <a:off x="4598541" y="1308227"/>
            <a:ext cx="1271797" cy="208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A04A279-A699-1548-8A24-1BD24F3AB7DF}"/>
              </a:ext>
            </a:extLst>
          </p:cNvPr>
          <p:cNvCxnSpPr>
            <a:cxnSpLocks/>
            <a:stCxn id="58" idx="5"/>
            <a:endCxn id="40" idx="1"/>
          </p:cNvCxnSpPr>
          <p:nvPr/>
        </p:nvCxnSpPr>
        <p:spPr>
          <a:xfrm>
            <a:off x="6165017" y="1450099"/>
            <a:ext cx="707705" cy="76201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33EC9A41-C417-7F47-B19D-D420ED3AD32D}"/>
              </a:ext>
            </a:extLst>
          </p:cNvPr>
          <p:cNvSpPr txBox="1"/>
          <p:nvPr/>
        </p:nvSpPr>
        <p:spPr>
          <a:xfrm>
            <a:off x="4905205" y="1014691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0.35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9C41926-7673-9045-9ED4-5446478ABF1C}"/>
              </a:ext>
            </a:extLst>
          </p:cNvPr>
          <p:cNvSpPr txBox="1"/>
          <p:nvPr/>
        </p:nvSpPr>
        <p:spPr>
          <a:xfrm>
            <a:off x="6456593" y="1549786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0.7</a:t>
            </a:r>
          </a:p>
        </p:txBody>
      </p:sp>
    </p:spTree>
    <p:extLst>
      <p:ext uri="{BB962C8B-B14F-4D97-AF65-F5344CB8AC3E}">
        <p14:creationId xmlns:p14="http://schemas.microsoft.com/office/powerpoint/2010/main" val="223480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6" grpId="0" animBg="1"/>
      <p:bldP spid="37" grpId="0" animBg="1"/>
      <p:bldP spid="38" grpId="0" animBg="1"/>
      <p:bldP spid="39" grpId="0" animBg="1"/>
      <p:bldP spid="40" grpId="0" animBg="1"/>
      <p:bldP spid="45" grpId="0"/>
      <p:bldP spid="46" grpId="0"/>
      <p:bldP spid="47" grpId="0"/>
      <p:bldP spid="48" grpId="0"/>
      <p:bldP spid="49" grpId="0"/>
      <p:bldP spid="50" grpId="0" animBg="1"/>
      <p:bldP spid="53" grpId="0"/>
      <p:bldP spid="55" grpId="0"/>
      <p:bldP spid="56" grpId="0"/>
      <p:bldP spid="58" grpId="0" animBg="1"/>
      <p:bldP spid="61" grpId="0"/>
      <p:bldP spid="62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00B8B-169C-C74D-B4C5-D6DC356C2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563" y="1134616"/>
            <a:ext cx="7391400" cy="621432"/>
          </a:xfrm>
        </p:spPr>
        <p:txBody>
          <a:bodyPr/>
          <a:lstStyle/>
          <a:p>
            <a:r>
              <a:rPr lang="en-NL" sz="2800" dirty="0"/>
              <a:t>Applying Dijkstra in a non-standard setting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4A833-F970-1343-9ACA-E1343F303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672" y="2383387"/>
            <a:ext cx="7990656" cy="3113112"/>
          </a:xfrm>
        </p:spPr>
        <p:txBody>
          <a:bodyPr/>
          <a:lstStyle/>
          <a:p>
            <a:r>
              <a:rPr lang="en-NL" sz="2400" dirty="0"/>
              <a:t>Recall that log(xy) = log(x) + log(y)</a:t>
            </a:r>
          </a:p>
          <a:p>
            <a:endParaRPr lang="en-NL" sz="2400" dirty="0"/>
          </a:p>
          <a:p>
            <a:r>
              <a:rPr lang="en-NL" sz="2400" dirty="0"/>
              <a:t>Therefore, 						log(</a:t>
            </a:r>
            <a:r>
              <a:rPr lang="nl-NL" sz="2400" dirty="0"/>
              <a:t>p</a:t>
            </a:r>
            <a:r>
              <a:rPr lang="nl-NL" sz="2400" baseline="-25000" dirty="0"/>
              <a:t>17</a:t>
            </a:r>
            <a:r>
              <a:rPr lang="en-NL" sz="2400" dirty="0"/>
              <a:t>) = log(</a:t>
            </a:r>
            <a:r>
              <a:rPr lang="nl-NL" sz="2400" dirty="0"/>
              <a:t>p</a:t>
            </a:r>
            <a:r>
              <a:rPr lang="nl-NL" sz="2400" baseline="-25000" dirty="0"/>
              <a:t>12</a:t>
            </a:r>
            <a:r>
              <a:rPr lang="en-NL" sz="2400" dirty="0"/>
              <a:t>) + log(</a:t>
            </a:r>
            <a:r>
              <a:rPr lang="nl-NL" sz="2400" dirty="0"/>
              <a:t>p</a:t>
            </a:r>
            <a:r>
              <a:rPr lang="nl-NL" sz="2400" baseline="-25000" dirty="0"/>
              <a:t>24</a:t>
            </a:r>
            <a:r>
              <a:rPr lang="en-NL" sz="2400" dirty="0"/>
              <a:t>) +</a:t>
            </a:r>
            <a:r>
              <a:rPr lang="nl-NL" sz="2400" dirty="0"/>
              <a:t> log(p</a:t>
            </a:r>
            <a:r>
              <a:rPr lang="nl-NL" sz="2400" baseline="-25000" dirty="0"/>
              <a:t>46</a:t>
            </a:r>
            <a:r>
              <a:rPr lang="en-NL" sz="2400" dirty="0"/>
              <a:t>) + log(</a:t>
            </a:r>
            <a:r>
              <a:rPr lang="nl-NL" sz="2400" dirty="0"/>
              <a:t>p</a:t>
            </a:r>
            <a:r>
              <a:rPr lang="nl-NL" sz="2400" baseline="-25000" dirty="0"/>
              <a:t>67</a:t>
            </a:r>
            <a:r>
              <a:rPr lang="en-NL" sz="2400" dirty="0"/>
              <a:t>)</a:t>
            </a:r>
          </a:p>
          <a:p>
            <a:endParaRPr lang="en-NL" sz="2400" dirty="0"/>
          </a:p>
          <a:p>
            <a:r>
              <a:rPr lang="nl-NL" sz="2400" dirty="0" err="1"/>
              <a:t>So</a:t>
            </a:r>
            <a:r>
              <a:rPr lang="nl-NL" sz="2400" dirty="0"/>
              <a:t>, we </a:t>
            </a:r>
            <a:r>
              <a:rPr lang="nl-NL" sz="2400" dirty="0" err="1"/>
              <a:t>can</a:t>
            </a:r>
            <a:r>
              <a:rPr lang="nl-NL" sz="2400" dirty="0"/>
              <a:t> </a:t>
            </a:r>
            <a:r>
              <a:rPr lang="nl-NL" sz="2400" dirty="0" err="1"/>
              <a:t>find</a:t>
            </a:r>
            <a:r>
              <a:rPr lang="nl-NL" sz="2400" dirty="0"/>
              <a:t> </a:t>
            </a:r>
            <a:r>
              <a:rPr lang="en-NL" sz="2400" dirty="0"/>
              <a:t>the route that maximises </a:t>
            </a:r>
            <a:r>
              <a:rPr lang="nl-NL" sz="2400" dirty="0"/>
              <a:t>p</a:t>
            </a:r>
            <a:r>
              <a:rPr lang="nl-NL" sz="2400" baseline="-25000" dirty="0"/>
              <a:t>17</a:t>
            </a:r>
            <a:r>
              <a:rPr lang="en-GB" sz="2400" dirty="0"/>
              <a:t>, </a:t>
            </a:r>
            <a:r>
              <a:rPr lang="nl-NL" sz="2400" dirty="0" err="1"/>
              <a:t>by</a:t>
            </a:r>
            <a:r>
              <a:rPr lang="nl-NL" sz="2400" dirty="0"/>
              <a:t> </a:t>
            </a:r>
            <a:r>
              <a:rPr lang="nl-NL" sz="2400" dirty="0" err="1"/>
              <a:t>finding</a:t>
            </a:r>
            <a:r>
              <a:rPr lang="nl-NL" sz="2400" dirty="0"/>
              <a:t> </a:t>
            </a:r>
            <a:r>
              <a:rPr lang="nl-NL" sz="2400" dirty="0" err="1"/>
              <a:t>the</a:t>
            </a:r>
            <a:r>
              <a:rPr lang="nl-NL" sz="2400" dirty="0"/>
              <a:t> route </a:t>
            </a:r>
            <a:r>
              <a:rPr lang="en-NL" sz="2400" dirty="0"/>
              <a:t>that maximises the log of </a:t>
            </a:r>
            <a:r>
              <a:rPr lang="nl-NL" sz="2400" dirty="0"/>
              <a:t>p</a:t>
            </a:r>
            <a:r>
              <a:rPr lang="nl-NL" sz="2400" baseline="-25000" dirty="0"/>
              <a:t>17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89F95E-8D43-B74D-88C0-A9A743D13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9FAE00-656F-F147-9C87-8E1031586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88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28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E3093-9DBE-EE47-84A7-401FA149E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947" y="1105272"/>
            <a:ext cx="7391400" cy="549424"/>
          </a:xfrm>
        </p:spPr>
        <p:txBody>
          <a:bodyPr/>
          <a:lstStyle/>
          <a:p>
            <a:r>
              <a:rPr lang="en-NL" sz="2800" dirty="0"/>
              <a:t>Applying Dijkstra in a non-standard setting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92C87-8770-7949-8634-9FCC4E1D8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916832"/>
            <a:ext cx="7848600" cy="3352800"/>
          </a:xfrm>
        </p:spPr>
        <p:txBody>
          <a:bodyPr/>
          <a:lstStyle/>
          <a:p>
            <a:r>
              <a:rPr lang="en-NL" dirty="0"/>
              <a:t>Recall that Dijkstra’s algorithm minimises a sum, but we want to maximise a sum</a:t>
            </a:r>
          </a:p>
          <a:p>
            <a:endParaRPr lang="en-NL" dirty="0"/>
          </a:p>
          <a:p>
            <a:r>
              <a:rPr lang="en-NL" dirty="0"/>
              <a:t>We can make use of the following trick: The route that maximises log(</a:t>
            </a:r>
            <a:r>
              <a:rPr lang="nl-NL" sz="2800" dirty="0"/>
              <a:t>p</a:t>
            </a:r>
            <a:r>
              <a:rPr lang="nl-NL" sz="2800" baseline="-25000" dirty="0"/>
              <a:t>17</a:t>
            </a:r>
            <a:r>
              <a:rPr lang="en-NL" dirty="0"/>
              <a:t>) will minimise -log(</a:t>
            </a:r>
            <a:r>
              <a:rPr lang="nl-NL" sz="2800" dirty="0"/>
              <a:t>p</a:t>
            </a:r>
            <a:r>
              <a:rPr lang="nl-NL" sz="2800" baseline="-25000" dirty="0"/>
              <a:t>17</a:t>
            </a:r>
            <a:r>
              <a:rPr lang="en-NL" dirty="0"/>
              <a:t>)</a:t>
            </a:r>
          </a:p>
          <a:p>
            <a:endParaRPr lang="en-NL" dirty="0"/>
          </a:p>
          <a:p>
            <a:r>
              <a:rPr lang="en-NL" dirty="0"/>
              <a:t>Conclusion: We can use Dijkstra to find the route that minimises - log(</a:t>
            </a:r>
            <a:r>
              <a:rPr lang="nl-NL" sz="2800" dirty="0"/>
              <a:t>p</a:t>
            </a:r>
            <a:r>
              <a:rPr lang="nl-NL" sz="2800" baseline="-25000" dirty="0"/>
              <a:t>17</a:t>
            </a:r>
            <a:r>
              <a:rPr lang="en-NL" dirty="0"/>
              <a:t>) and this is the route we are interested in finding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D1597B-80BB-1244-B95B-56BFBEBAB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8A8F43-A79F-DD41-903D-A18CD5583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89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75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9</a:t>
            </a:fld>
            <a:endParaRPr lang="en-US" altLang="nl-NL">
              <a:solidFill>
                <a:schemeClr val="tx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233705" y="4869160"/>
          <a:ext cx="5396947" cy="594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39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160446"/>
              </p:ext>
            </p:extLst>
          </p:nvPr>
        </p:nvGraphicFramePr>
        <p:xfrm>
          <a:off x="1536811" y="3823595"/>
          <a:ext cx="6347743" cy="2552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4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92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nl-NL" sz="1900" dirty="0"/>
                        <a:t>A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B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>
                          <a:solidFill>
                            <a:srgbClr val="FFFF00"/>
                          </a:solidFill>
                        </a:rPr>
                        <a:t>C</a:t>
                      </a:r>
                      <a:endParaRPr lang="en-US" sz="19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D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E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900" dirty="0"/>
                        <a:t>Finish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3,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r>
                        <a:rPr lang="en-US" sz="1500" dirty="0"/>
                        <a:t>7,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dirty="0"/>
                        <a:t>4, start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r>
                        <a:rPr lang="en-US" sz="1500" dirty="0"/>
                        <a:t>6,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12,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8,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15, 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0" name="Flowchart: Connector 49">
            <a:extLst>
              <a:ext uri="{FF2B5EF4-FFF2-40B4-BE49-F238E27FC236}">
                <a16:creationId xmlns:a16="http://schemas.microsoft.com/office/drawing/2014/main" id="{BB16678F-D430-48AB-AF1F-C06DA65281C7}"/>
              </a:ext>
            </a:extLst>
          </p:cNvPr>
          <p:cNvSpPr/>
          <p:nvPr/>
        </p:nvSpPr>
        <p:spPr>
          <a:xfrm>
            <a:off x="2633154" y="2227638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19CA7512-3845-4626-8595-726D7B85A6AE}"/>
              </a:ext>
            </a:extLst>
          </p:cNvPr>
          <p:cNvSpPr/>
          <p:nvPr/>
        </p:nvSpPr>
        <p:spPr>
          <a:xfrm>
            <a:off x="3491884" y="982898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58BC3A08-3F76-4B0D-AE7E-0A8FE3D4FC8F}"/>
              </a:ext>
            </a:extLst>
          </p:cNvPr>
          <p:cNvSpPr/>
          <p:nvPr/>
        </p:nvSpPr>
        <p:spPr>
          <a:xfrm>
            <a:off x="5019733" y="1605639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D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2F9E387E-FBC3-4B81-89CB-F78DB42B5353}"/>
              </a:ext>
            </a:extLst>
          </p:cNvPr>
          <p:cNvSpPr/>
          <p:nvPr/>
        </p:nvSpPr>
        <p:spPr>
          <a:xfrm>
            <a:off x="3537742" y="224288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8" name="Flowchart: Connector 57">
            <a:extLst>
              <a:ext uri="{FF2B5EF4-FFF2-40B4-BE49-F238E27FC236}">
                <a16:creationId xmlns:a16="http://schemas.microsoft.com/office/drawing/2014/main" id="{3A975D23-597E-457A-AC5C-29D94B28170F}"/>
              </a:ext>
            </a:extLst>
          </p:cNvPr>
          <p:cNvSpPr/>
          <p:nvPr/>
        </p:nvSpPr>
        <p:spPr>
          <a:xfrm>
            <a:off x="5019733" y="2921043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3DD2739E-BBC0-4F03-AA97-38C867B23D2D}"/>
              </a:ext>
            </a:extLst>
          </p:cNvPr>
          <p:cNvSpPr/>
          <p:nvPr/>
        </p:nvSpPr>
        <p:spPr>
          <a:xfrm>
            <a:off x="6615590" y="2939747"/>
            <a:ext cx="345235" cy="34244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75040E-EB70-4AD3-BF5E-DA1E59280DC6}"/>
              </a:ext>
            </a:extLst>
          </p:cNvPr>
          <p:cNvSpPr txBox="1"/>
          <p:nvPr/>
        </p:nvSpPr>
        <p:spPr>
          <a:xfrm>
            <a:off x="2102521" y="2260365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Start</a:t>
            </a:r>
            <a:endParaRPr lang="en-US" sz="12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E0C45A-C9AB-4191-8D8A-24DF8435752A}"/>
              </a:ext>
            </a:extLst>
          </p:cNvPr>
          <p:cNvSpPr txBox="1"/>
          <p:nvPr/>
        </p:nvSpPr>
        <p:spPr>
          <a:xfrm>
            <a:off x="6960821" y="299158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/>
              <a:t>Finish</a:t>
            </a:r>
            <a:endParaRPr lang="en-US" sz="1200" b="1" dirty="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CD30025-C47F-4766-B2C6-BC9A27D3F1D6}"/>
              </a:ext>
            </a:extLst>
          </p:cNvPr>
          <p:cNvCxnSpPr>
            <a:stCxn id="50" idx="7"/>
            <a:endCxn id="52" idx="3"/>
          </p:cNvCxnSpPr>
          <p:nvPr/>
        </p:nvCxnSpPr>
        <p:spPr>
          <a:xfrm flipV="1">
            <a:off x="2927833" y="1275191"/>
            <a:ext cx="614611" cy="100259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A297781-2430-4AE7-8E15-AF94BE094A84}"/>
              </a:ext>
            </a:extLst>
          </p:cNvPr>
          <p:cNvCxnSpPr>
            <a:cxnSpLocks/>
            <a:stCxn id="50" idx="6"/>
            <a:endCxn id="56" idx="2"/>
          </p:cNvCxnSpPr>
          <p:nvPr/>
        </p:nvCxnSpPr>
        <p:spPr>
          <a:xfrm>
            <a:off x="2978389" y="2398864"/>
            <a:ext cx="559355" cy="15251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F2D3612-565D-415D-A8DE-BA0F8C01F148}"/>
              </a:ext>
            </a:extLst>
          </p:cNvPr>
          <p:cNvCxnSpPr>
            <a:stCxn id="52" idx="5"/>
            <a:endCxn id="53" idx="1"/>
          </p:cNvCxnSpPr>
          <p:nvPr/>
        </p:nvCxnSpPr>
        <p:spPr>
          <a:xfrm>
            <a:off x="3786561" y="1275196"/>
            <a:ext cx="1283731" cy="3805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C907097-FFA6-4748-9693-86D2981F44CE}"/>
              </a:ext>
            </a:extLst>
          </p:cNvPr>
          <p:cNvCxnSpPr>
            <a:stCxn id="56" idx="7"/>
            <a:endCxn id="53" idx="3"/>
          </p:cNvCxnSpPr>
          <p:nvPr/>
        </p:nvCxnSpPr>
        <p:spPr>
          <a:xfrm flipV="1">
            <a:off x="3832415" y="1897934"/>
            <a:ext cx="1237872" cy="395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98C99B0-B133-4566-BAE2-746C886AD620}"/>
              </a:ext>
            </a:extLst>
          </p:cNvPr>
          <p:cNvCxnSpPr>
            <a:stCxn id="56" idx="5"/>
            <a:endCxn id="58" idx="2"/>
          </p:cNvCxnSpPr>
          <p:nvPr/>
        </p:nvCxnSpPr>
        <p:spPr>
          <a:xfrm>
            <a:off x="3832418" y="2535183"/>
            <a:ext cx="1187315" cy="5570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CB1CEE-325D-48C4-847C-210708272497}"/>
              </a:ext>
            </a:extLst>
          </p:cNvPr>
          <p:cNvCxnSpPr>
            <a:cxnSpLocks/>
            <a:stCxn id="53" idx="4"/>
            <a:endCxn id="58" idx="0"/>
          </p:cNvCxnSpPr>
          <p:nvPr/>
        </p:nvCxnSpPr>
        <p:spPr>
          <a:xfrm>
            <a:off x="5192347" y="1948085"/>
            <a:ext cx="0" cy="97296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B4572A8-BC5C-4112-9A14-EE7B6C31CBA3}"/>
              </a:ext>
            </a:extLst>
          </p:cNvPr>
          <p:cNvCxnSpPr>
            <a:stCxn id="59" idx="2"/>
            <a:endCxn id="53" idx="6"/>
          </p:cNvCxnSpPr>
          <p:nvPr/>
        </p:nvCxnSpPr>
        <p:spPr>
          <a:xfrm flipH="1" flipV="1">
            <a:off x="5364963" y="1776859"/>
            <a:ext cx="1250624" cy="1334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C8DD8C1-567E-44BA-AE86-D7D11A2402B6}"/>
              </a:ext>
            </a:extLst>
          </p:cNvPr>
          <p:cNvCxnSpPr>
            <a:cxnSpLocks/>
            <a:stCxn id="58" idx="6"/>
            <a:endCxn id="59" idx="2"/>
          </p:cNvCxnSpPr>
          <p:nvPr/>
        </p:nvCxnSpPr>
        <p:spPr>
          <a:xfrm>
            <a:off x="5364963" y="3092271"/>
            <a:ext cx="1250624" cy="18703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41575C6E-999C-410E-BD72-65B3B6E3C273}"/>
              </a:ext>
            </a:extLst>
          </p:cNvPr>
          <p:cNvSpPr txBox="1"/>
          <p:nvPr/>
        </p:nvSpPr>
        <p:spPr>
          <a:xfrm>
            <a:off x="2917356" y="153730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62C7DD5-47AE-483C-8A3D-6B487F3E86E7}"/>
              </a:ext>
            </a:extLst>
          </p:cNvPr>
          <p:cNvSpPr txBox="1"/>
          <p:nvPr/>
        </p:nvSpPr>
        <p:spPr>
          <a:xfrm>
            <a:off x="4304460" y="116295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3399B4-BB22-4897-B0C4-296D3E7C5CEB}"/>
              </a:ext>
            </a:extLst>
          </p:cNvPr>
          <p:cNvSpPr txBox="1"/>
          <p:nvPr/>
        </p:nvSpPr>
        <p:spPr>
          <a:xfrm>
            <a:off x="4224779" y="180390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DEC09DD-5342-4340-91DD-376139BC06D3}"/>
              </a:ext>
            </a:extLst>
          </p:cNvPr>
          <p:cNvSpPr txBox="1"/>
          <p:nvPr/>
        </p:nvSpPr>
        <p:spPr>
          <a:xfrm>
            <a:off x="4921155" y="2327266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B985611-BF25-4FFC-B001-E04D6B97936C}"/>
              </a:ext>
            </a:extLst>
          </p:cNvPr>
          <p:cNvSpPr txBox="1"/>
          <p:nvPr/>
        </p:nvSpPr>
        <p:spPr>
          <a:xfrm>
            <a:off x="4124578" y="308153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9B5A3B2-3C09-47D4-998E-D9792BE78DAD}"/>
              </a:ext>
            </a:extLst>
          </p:cNvPr>
          <p:cNvSpPr txBox="1"/>
          <p:nvPr/>
        </p:nvSpPr>
        <p:spPr>
          <a:xfrm>
            <a:off x="4200443" y="2459259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F67871F-769C-4F71-8FE4-6DCE1531FD39}"/>
              </a:ext>
            </a:extLst>
          </p:cNvPr>
          <p:cNvSpPr txBox="1"/>
          <p:nvPr/>
        </p:nvSpPr>
        <p:spPr>
          <a:xfrm>
            <a:off x="6067484" y="232881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Flowchart: Connector 94">
            <a:extLst>
              <a:ext uri="{FF2B5EF4-FFF2-40B4-BE49-F238E27FC236}">
                <a16:creationId xmlns:a16="http://schemas.microsoft.com/office/drawing/2014/main" id="{85C06FF6-4A04-4582-9FC6-89864C05BEE8}"/>
              </a:ext>
            </a:extLst>
          </p:cNvPr>
          <p:cNvSpPr/>
          <p:nvPr/>
        </p:nvSpPr>
        <p:spPr>
          <a:xfrm>
            <a:off x="3537742" y="3360735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6B00850-76C6-4BBA-AED4-995D9846F397}"/>
              </a:ext>
            </a:extLst>
          </p:cNvPr>
          <p:cNvCxnSpPr>
            <a:cxnSpLocks/>
            <a:endCxn id="95" idx="1"/>
          </p:cNvCxnSpPr>
          <p:nvPr/>
        </p:nvCxnSpPr>
        <p:spPr>
          <a:xfrm>
            <a:off x="2917361" y="2531875"/>
            <a:ext cx="670941" cy="87901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B034679-E309-408B-BEA8-3F60652E30C1}"/>
              </a:ext>
            </a:extLst>
          </p:cNvPr>
          <p:cNvCxnSpPr>
            <a:cxnSpLocks/>
            <a:stCxn id="95" idx="6"/>
            <a:endCxn id="58" idx="2"/>
          </p:cNvCxnSpPr>
          <p:nvPr/>
        </p:nvCxnSpPr>
        <p:spPr>
          <a:xfrm flipV="1">
            <a:off x="3882975" y="3092267"/>
            <a:ext cx="1136756" cy="439692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BBA0749F-C30A-49E4-A453-02898B565E7A}"/>
              </a:ext>
            </a:extLst>
          </p:cNvPr>
          <p:cNvCxnSpPr>
            <a:cxnSpLocks/>
            <a:stCxn id="95" idx="6"/>
            <a:endCxn id="59" idx="2"/>
          </p:cNvCxnSpPr>
          <p:nvPr/>
        </p:nvCxnSpPr>
        <p:spPr>
          <a:xfrm flipV="1">
            <a:off x="3882979" y="3110971"/>
            <a:ext cx="2732615" cy="42099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7F42689C-1DFA-4066-8572-1C627E81A986}"/>
              </a:ext>
            </a:extLst>
          </p:cNvPr>
          <p:cNvSpPr txBox="1"/>
          <p:nvPr/>
        </p:nvSpPr>
        <p:spPr>
          <a:xfrm>
            <a:off x="3099068" y="2108511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A4F5D4F-23B9-4CC2-A3DB-77494D8EECD6}"/>
              </a:ext>
            </a:extLst>
          </p:cNvPr>
          <p:cNvSpPr txBox="1"/>
          <p:nvPr/>
        </p:nvSpPr>
        <p:spPr>
          <a:xfrm>
            <a:off x="2936652" y="285842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80201F0-CD5B-4D73-B822-4568C41EA4F3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3664503" y="1325340"/>
            <a:ext cx="4239" cy="916184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D883B3F-C64D-48C5-829F-5B2C77955728}"/>
              </a:ext>
            </a:extLst>
          </p:cNvPr>
          <p:cNvCxnSpPr>
            <a:cxnSpLocks/>
            <a:endCxn id="56" idx="4"/>
          </p:cNvCxnSpPr>
          <p:nvPr/>
        </p:nvCxnSpPr>
        <p:spPr>
          <a:xfrm flipV="1">
            <a:off x="3700730" y="2585334"/>
            <a:ext cx="9628" cy="7711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FD36A0BF-DF82-407D-9164-0766D31D03C9}"/>
              </a:ext>
            </a:extLst>
          </p:cNvPr>
          <p:cNvSpPr txBox="1"/>
          <p:nvPr/>
        </p:nvSpPr>
        <p:spPr>
          <a:xfrm>
            <a:off x="3432683" y="1672695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CE0746A-E502-4732-8567-E393422F07EE}"/>
              </a:ext>
            </a:extLst>
          </p:cNvPr>
          <p:cNvSpPr txBox="1"/>
          <p:nvPr/>
        </p:nvSpPr>
        <p:spPr>
          <a:xfrm>
            <a:off x="3462443" y="2773763"/>
            <a:ext cx="240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36A4449-3C05-4D7A-879B-6246B01C3C42}"/>
              </a:ext>
            </a:extLst>
          </p:cNvPr>
          <p:cNvSpPr txBox="1"/>
          <p:nvPr/>
        </p:nvSpPr>
        <p:spPr>
          <a:xfrm>
            <a:off x="5720436" y="281987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80A6FA5-39A5-4DBA-85F5-52BC22739EF6}"/>
              </a:ext>
            </a:extLst>
          </p:cNvPr>
          <p:cNvSpPr txBox="1"/>
          <p:nvPr/>
        </p:nvSpPr>
        <p:spPr>
          <a:xfrm>
            <a:off x="5124283" y="3292811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02774149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476C3-B15F-5E41-BFB9-36441E29A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295400"/>
            <a:ext cx="7391400" cy="549424"/>
          </a:xfrm>
        </p:spPr>
        <p:txBody>
          <a:bodyPr/>
          <a:lstStyle/>
          <a:p>
            <a:r>
              <a:rPr lang="en-NL" dirty="0"/>
              <a:t>Exercise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F4244-BCBE-C84E-8C4D-3131872B7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88095"/>
            <a:ext cx="7391400" cy="3352800"/>
          </a:xfrm>
        </p:spPr>
        <p:txBody>
          <a:bodyPr/>
          <a:lstStyle/>
          <a:p>
            <a:r>
              <a:rPr lang="en-GB" sz="2000" dirty="0"/>
              <a:t>Find the route that minimises the probability of getting stuck in a traffic jam</a:t>
            </a:r>
          </a:p>
          <a:p>
            <a:endParaRPr lang="en-GB" sz="2000" dirty="0"/>
          </a:p>
          <a:p>
            <a:r>
              <a:rPr lang="en-GB" sz="2000" dirty="0"/>
              <a:t>We have already applied the –log transformation for you:</a:t>
            </a:r>
          </a:p>
          <a:p>
            <a:pPr marL="0" indent="0">
              <a:buNone/>
            </a:pPr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6F60B4-9D8B-A243-9CEF-3079D66E6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9795" y="6297031"/>
            <a:ext cx="2438400" cy="304800"/>
          </a:xfrm>
        </p:spPr>
        <p:txBody>
          <a:bodyPr/>
          <a:lstStyle/>
          <a:p>
            <a:pPr>
              <a:defRPr/>
            </a:pPr>
            <a:r>
              <a:rPr lang="en-US" altLang="nl-NL" dirty="0"/>
              <a:t>Networks</a:t>
            </a:r>
            <a:endParaRPr lang="en-US" altLang="nl-NL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0515A0-6387-7C4F-814D-0FC225064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90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73C2E0C0-4695-714B-B5C7-2046C3502949}"/>
              </a:ext>
            </a:extLst>
          </p:cNvPr>
          <p:cNvSpPr/>
          <p:nvPr/>
        </p:nvSpPr>
        <p:spPr>
          <a:xfrm>
            <a:off x="1845210" y="4527214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Flowchart: Connector 51">
            <a:extLst>
              <a:ext uri="{FF2B5EF4-FFF2-40B4-BE49-F238E27FC236}">
                <a16:creationId xmlns:a16="http://schemas.microsoft.com/office/drawing/2014/main" id="{90913CA9-5AB4-084C-B450-456D5F92840F}"/>
              </a:ext>
            </a:extLst>
          </p:cNvPr>
          <p:cNvSpPr/>
          <p:nvPr/>
        </p:nvSpPr>
        <p:spPr>
          <a:xfrm>
            <a:off x="2750197" y="363189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Connector 52">
            <a:extLst>
              <a:ext uri="{FF2B5EF4-FFF2-40B4-BE49-F238E27FC236}">
                <a16:creationId xmlns:a16="http://schemas.microsoft.com/office/drawing/2014/main" id="{AE65B813-9485-AF48-A01E-179C627D4A6B}"/>
              </a:ext>
            </a:extLst>
          </p:cNvPr>
          <p:cNvSpPr/>
          <p:nvPr/>
        </p:nvSpPr>
        <p:spPr>
          <a:xfrm>
            <a:off x="4250204" y="362332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Flowchart: Connector 57">
            <a:extLst>
              <a:ext uri="{FF2B5EF4-FFF2-40B4-BE49-F238E27FC236}">
                <a16:creationId xmlns:a16="http://schemas.microsoft.com/office/drawing/2014/main" id="{8F1E6C84-857C-4D4C-AD51-98C62FE8109F}"/>
              </a:ext>
            </a:extLst>
          </p:cNvPr>
          <p:cNvSpPr/>
          <p:nvPr/>
        </p:nvSpPr>
        <p:spPr>
          <a:xfrm>
            <a:off x="4776833" y="545076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Flowchart: Connector 58">
            <a:extLst>
              <a:ext uri="{FF2B5EF4-FFF2-40B4-BE49-F238E27FC236}">
                <a16:creationId xmlns:a16="http://schemas.microsoft.com/office/drawing/2014/main" id="{A5E1438B-79BB-D142-A778-3038E2D66A47}"/>
              </a:ext>
            </a:extLst>
          </p:cNvPr>
          <p:cNvSpPr/>
          <p:nvPr/>
        </p:nvSpPr>
        <p:spPr>
          <a:xfrm>
            <a:off x="6819057" y="464828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7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15BE7AA-3BD5-5F4B-A491-B9D0D7FF079D}"/>
              </a:ext>
            </a:extLst>
          </p:cNvPr>
          <p:cNvCxnSpPr>
            <a:stCxn id="6" idx="7"/>
            <a:endCxn id="7" idx="3"/>
          </p:cNvCxnSpPr>
          <p:nvPr/>
        </p:nvCxnSpPr>
        <p:spPr>
          <a:xfrm flipV="1">
            <a:off x="2139888" y="3924189"/>
            <a:ext cx="660869" cy="653179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A467C4D-8CB0-DA45-9182-81D9A68A1B91}"/>
              </a:ext>
            </a:extLst>
          </p:cNvPr>
          <p:cNvCxnSpPr>
            <a:cxnSpLocks/>
            <a:stCxn id="7" idx="6"/>
            <a:endCxn id="8" idx="2"/>
          </p:cNvCxnSpPr>
          <p:nvPr/>
        </p:nvCxnSpPr>
        <p:spPr>
          <a:xfrm flipV="1">
            <a:off x="3095430" y="3794552"/>
            <a:ext cx="1154772" cy="856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B03688F-71A5-2F40-850B-F558C5E9FCF2}"/>
              </a:ext>
            </a:extLst>
          </p:cNvPr>
          <p:cNvCxnSpPr>
            <a:cxnSpLocks/>
            <a:stCxn id="8" idx="4"/>
            <a:endCxn id="9" idx="0"/>
          </p:cNvCxnSpPr>
          <p:nvPr/>
        </p:nvCxnSpPr>
        <p:spPr>
          <a:xfrm>
            <a:off x="4422823" y="3965773"/>
            <a:ext cx="526631" cy="14849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B8DBCEE-C956-4149-8DDD-DA6BB79B139D}"/>
              </a:ext>
            </a:extLst>
          </p:cNvPr>
          <p:cNvCxnSpPr>
            <a:cxnSpLocks/>
            <a:stCxn id="9" idx="6"/>
            <a:endCxn id="10" idx="3"/>
          </p:cNvCxnSpPr>
          <p:nvPr/>
        </p:nvCxnSpPr>
        <p:spPr>
          <a:xfrm flipV="1">
            <a:off x="5122066" y="4940586"/>
            <a:ext cx="1747548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541735F-6B0D-1A44-9516-A1B5ED2F3CBC}"/>
              </a:ext>
            </a:extLst>
          </p:cNvPr>
          <p:cNvSpPr txBox="1"/>
          <p:nvPr/>
        </p:nvSpPr>
        <p:spPr>
          <a:xfrm>
            <a:off x="1832413" y="3935351"/>
            <a:ext cx="728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1.609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45DF0E-3DA5-4E49-BF32-280119844DCE}"/>
              </a:ext>
            </a:extLst>
          </p:cNvPr>
          <p:cNvSpPr txBox="1"/>
          <p:nvPr/>
        </p:nvSpPr>
        <p:spPr>
          <a:xfrm>
            <a:off x="3473537" y="3510642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0.223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E2F1DC-1407-E544-9B08-5E11D916B8C4}"/>
              </a:ext>
            </a:extLst>
          </p:cNvPr>
          <p:cNvSpPr txBox="1"/>
          <p:nvPr/>
        </p:nvSpPr>
        <p:spPr>
          <a:xfrm>
            <a:off x="3385843" y="4268307"/>
            <a:ext cx="8750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0.105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40CAD7-FC13-A14C-A226-1BC14371E220}"/>
              </a:ext>
            </a:extLst>
          </p:cNvPr>
          <p:cNvSpPr txBox="1"/>
          <p:nvPr/>
        </p:nvSpPr>
        <p:spPr>
          <a:xfrm>
            <a:off x="4742054" y="4493822"/>
            <a:ext cx="697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0.916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792117-6D24-7D41-A137-9033B6BA8C61}"/>
              </a:ext>
            </a:extLst>
          </p:cNvPr>
          <p:cNvSpPr txBox="1"/>
          <p:nvPr/>
        </p:nvSpPr>
        <p:spPr>
          <a:xfrm>
            <a:off x="3736338" y="5682736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0.693</a:t>
            </a:r>
          </a:p>
        </p:txBody>
      </p:sp>
      <p:sp>
        <p:nvSpPr>
          <p:cNvPr id="20" name="Flowchart: Connector 94">
            <a:extLst>
              <a:ext uri="{FF2B5EF4-FFF2-40B4-BE49-F238E27FC236}">
                <a16:creationId xmlns:a16="http://schemas.microsoft.com/office/drawing/2014/main" id="{DD14F454-4917-654B-B710-E33A91E390F6}"/>
              </a:ext>
            </a:extLst>
          </p:cNvPr>
          <p:cNvSpPr/>
          <p:nvPr/>
        </p:nvSpPr>
        <p:spPr>
          <a:xfrm>
            <a:off x="3213224" y="545076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559E0A3-769D-4344-BE79-3545AF843086}"/>
              </a:ext>
            </a:extLst>
          </p:cNvPr>
          <p:cNvCxnSpPr>
            <a:cxnSpLocks/>
            <a:stCxn id="6" idx="5"/>
            <a:endCxn id="20" idx="1"/>
          </p:cNvCxnSpPr>
          <p:nvPr/>
        </p:nvCxnSpPr>
        <p:spPr>
          <a:xfrm>
            <a:off x="2139891" y="4819514"/>
            <a:ext cx="1123895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F0D2C49-15D3-B54C-A72E-7ED842FC4868}"/>
              </a:ext>
            </a:extLst>
          </p:cNvPr>
          <p:cNvCxnSpPr>
            <a:cxnSpLocks/>
            <a:stCxn id="20" idx="6"/>
            <a:endCxn id="9" idx="2"/>
          </p:cNvCxnSpPr>
          <p:nvPr/>
        </p:nvCxnSpPr>
        <p:spPr>
          <a:xfrm>
            <a:off x="3558455" y="5621985"/>
            <a:ext cx="1218376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378B568-2328-1D49-A476-8B079A4ABA3B}"/>
              </a:ext>
            </a:extLst>
          </p:cNvPr>
          <p:cNvSpPr txBox="1"/>
          <p:nvPr/>
        </p:nvSpPr>
        <p:spPr>
          <a:xfrm>
            <a:off x="2179017" y="5195346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0.105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FCE3B0B-FCBA-FE43-A057-6F37AC4CBD3F}"/>
              </a:ext>
            </a:extLst>
          </p:cNvPr>
          <p:cNvCxnSpPr>
            <a:cxnSpLocks/>
            <a:stCxn id="20" idx="0"/>
            <a:endCxn id="7" idx="4"/>
          </p:cNvCxnSpPr>
          <p:nvPr/>
        </p:nvCxnSpPr>
        <p:spPr>
          <a:xfrm flipH="1" flipV="1">
            <a:off x="2922814" y="3974339"/>
            <a:ext cx="463027" cy="147643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7AFFA45-77FF-C44A-B378-8E06D775A94B}"/>
              </a:ext>
            </a:extLst>
          </p:cNvPr>
          <p:cNvSpPr txBox="1"/>
          <p:nvPr/>
        </p:nvSpPr>
        <p:spPr>
          <a:xfrm>
            <a:off x="2485119" y="4493822"/>
            <a:ext cx="687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0.511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AA4120-9029-6141-BDB0-411FBD6C526D}"/>
              </a:ext>
            </a:extLst>
          </p:cNvPr>
          <p:cNvSpPr txBox="1"/>
          <p:nvPr/>
        </p:nvSpPr>
        <p:spPr>
          <a:xfrm>
            <a:off x="5931953" y="5246468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0.799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939140E-B254-7649-9EC9-5984D7C743E8}"/>
              </a:ext>
            </a:extLst>
          </p:cNvPr>
          <p:cNvCxnSpPr>
            <a:cxnSpLocks/>
            <a:stCxn id="8" idx="3"/>
            <a:endCxn id="20" idx="7"/>
          </p:cNvCxnSpPr>
          <p:nvPr/>
        </p:nvCxnSpPr>
        <p:spPr>
          <a:xfrm flipH="1">
            <a:off x="3507902" y="3915626"/>
            <a:ext cx="792863" cy="15852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owchart: Connector 52">
            <a:extLst>
              <a:ext uri="{FF2B5EF4-FFF2-40B4-BE49-F238E27FC236}">
                <a16:creationId xmlns:a16="http://schemas.microsoft.com/office/drawing/2014/main" id="{2ED89B85-90CE-874F-B9A0-56404981871C}"/>
              </a:ext>
            </a:extLst>
          </p:cNvPr>
          <p:cNvSpPr/>
          <p:nvPr/>
        </p:nvSpPr>
        <p:spPr>
          <a:xfrm>
            <a:off x="5867234" y="3644126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89BC675-D9D9-2241-BD1B-1F3537F5A3D8}"/>
              </a:ext>
            </a:extLst>
          </p:cNvPr>
          <p:cNvCxnSpPr>
            <a:cxnSpLocks/>
            <a:stCxn id="8" idx="6"/>
            <a:endCxn id="28" idx="2"/>
          </p:cNvCxnSpPr>
          <p:nvPr/>
        </p:nvCxnSpPr>
        <p:spPr>
          <a:xfrm>
            <a:off x="4595440" y="3794547"/>
            <a:ext cx="1271797" cy="208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1C6FDDF-2DD5-C746-9722-6FC4E1545F26}"/>
              </a:ext>
            </a:extLst>
          </p:cNvPr>
          <p:cNvCxnSpPr>
            <a:cxnSpLocks/>
            <a:stCxn id="28" idx="5"/>
            <a:endCxn id="10" idx="1"/>
          </p:cNvCxnSpPr>
          <p:nvPr/>
        </p:nvCxnSpPr>
        <p:spPr>
          <a:xfrm>
            <a:off x="6161914" y="3936419"/>
            <a:ext cx="707705" cy="76201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A70157B7-5E87-534D-A410-2B48DFEC880F}"/>
              </a:ext>
            </a:extLst>
          </p:cNvPr>
          <p:cNvSpPr txBox="1"/>
          <p:nvPr/>
        </p:nvSpPr>
        <p:spPr>
          <a:xfrm>
            <a:off x="4902109" y="3501011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1.050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03203EB-37BE-AC47-BDC1-8296F93EB10D}"/>
              </a:ext>
            </a:extLst>
          </p:cNvPr>
          <p:cNvSpPr txBox="1"/>
          <p:nvPr/>
        </p:nvSpPr>
        <p:spPr>
          <a:xfrm>
            <a:off x="6453497" y="4036104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0.357</a:t>
            </a:r>
          </a:p>
        </p:txBody>
      </p:sp>
    </p:spTree>
    <p:extLst>
      <p:ext uri="{BB962C8B-B14F-4D97-AF65-F5344CB8AC3E}">
        <p14:creationId xmlns:p14="http://schemas.microsoft.com/office/powerpoint/2010/main" val="45857730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Graphical user interface, application, table, Excel&#10;&#10;Description automatically generated">
            <a:extLst>
              <a:ext uri="{FF2B5EF4-FFF2-40B4-BE49-F238E27FC236}">
                <a16:creationId xmlns:a16="http://schemas.microsoft.com/office/drawing/2014/main" id="{53763BAD-822A-9B46-82F6-C72D8820E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38"/>
          <a:stretch/>
        </p:blipFill>
        <p:spPr>
          <a:xfrm>
            <a:off x="758427" y="4110043"/>
            <a:ext cx="7391400" cy="1903431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A483E0-04C2-7249-9A46-D522CD8FB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536C16-4529-D246-9853-7AFB3D5E9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91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9" name="Flowchart: Connector 49">
            <a:extLst>
              <a:ext uri="{FF2B5EF4-FFF2-40B4-BE49-F238E27FC236}">
                <a16:creationId xmlns:a16="http://schemas.microsoft.com/office/drawing/2014/main" id="{D756C552-E9FC-624E-A836-1603C7ECDAAB}"/>
              </a:ext>
            </a:extLst>
          </p:cNvPr>
          <p:cNvSpPr/>
          <p:nvPr/>
        </p:nvSpPr>
        <p:spPr>
          <a:xfrm>
            <a:off x="1704481" y="2509515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0" name="Flowchart: Connector 51">
            <a:extLst>
              <a:ext uri="{FF2B5EF4-FFF2-40B4-BE49-F238E27FC236}">
                <a16:creationId xmlns:a16="http://schemas.microsoft.com/office/drawing/2014/main" id="{6AD7E7EA-2E29-474F-AB78-4A1CE8B5F816}"/>
              </a:ext>
            </a:extLst>
          </p:cNvPr>
          <p:cNvSpPr/>
          <p:nvPr/>
        </p:nvSpPr>
        <p:spPr>
          <a:xfrm>
            <a:off x="2609468" y="1614194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Flowchart: Connector 52">
            <a:extLst>
              <a:ext uri="{FF2B5EF4-FFF2-40B4-BE49-F238E27FC236}">
                <a16:creationId xmlns:a16="http://schemas.microsoft.com/office/drawing/2014/main" id="{16E411BF-6113-1140-8150-CD59D0C0B3C1}"/>
              </a:ext>
            </a:extLst>
          </p:cNvPr>
          <p:cNvSpPr/>
          <p:nvPr/>
        </p:nvSpPr>
        <p:spPr>
          <a:xfrm>
            <a:off x="4109473" y="160562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Flowchart: Connector 57">
            <a:extLst>
              <a:ext uri="{FF2B5EF4-FFF2-40B4-BE49-F238E27FC236}">
                <a16:creationId xmlns:a16="http://schemas.microsoft.com/office/drawing/2014/main" id="{2EBAA540-EA2A-D649-B569-A15080FF75A0}"/>
              </a:ext>
            </a:extLst>
          </p:cNvPr>
          <p:cNvSpPr/>
          <p:nvPr/>
        </p:nvSpPr>
        <p:spPr>
          <a:xfrm>
            <a:off x="4636104" y="3433067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Flowchart: Connector 58">
            <a:extLst>
              <a:ext uri="{FF2B5EF4-FFF2-40B4-BE49-F238E27FC236}">
                <a16:creationId xmlns:a16="http://schemas.microsoft.com/office/drawing/2014/main" id="{9AE3388C-45AD-B448-988B-2B40C4DFF1AC}"/>
              </a:ext>
            </a:extLst>
          </p:cNvPr>
          <p:cNvSpPr/>
          <p:nvPr/>
        </p:nvSpPr>
        <p:spPr>
          <a:xfrm>
            <a:off x="6678328" y="2630587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7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381DA67-34CA-6140-BE1C-0D988F61FB8D}"/>
              </a:ext>
            </a:extLst>
          </p:cNvPr>
          <p:cNvCxnSpPr>
            <a:stCxn id="9" idx="7"/>
            <a:endCxn id="10" idx="3"/>
          </p:cNvCxnSpPr>
          <p:nvPr/>
        </p:nvCxnSpPr>
        <p:spPr>
          <a:xfrm flipV="1">
            <a:off x="1999159" y="1906492"/>
            <a:ext cx="660869" cy="653179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DA3F6F5-E9FA-A14D-84AD-64CE3A58F0C7}"/>
              </a:ext>
            </a:extLst>
          </p:cNvPr>
          <p:cNvCxnSpPr>
            <a:cxnSpLocks/>
            <a:stCxn id="10" idx="6"/>
            <a:endCxn id="11" idx="2"/>
          </p:cNvCxnSpPr>
          <p:nvPr/>
        </p:nvCxnSpPr>
        <p:spPr>
          <a:xfrm flipV="1">
            <a:off x="2954699" y="1776855"/>
            <a:ext cx="1154772" cy="8565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37336E9-21DA-F34F-A2C2-E037578B118A}"/>
              </a:ext>
            </a:extLst>
          </p:cNvPr>
          <p:cNvCxnSpPr>
            <a:cxnSpLocks/>
            <a:stCxn id="11" idx="4"/>
            <a:endCxn id="12" idx="0"/>
          </p:cNvCxnSpPr>
          <p:nvPr/>
        </p:nvCxnSpPr>
        <p:spPr>
          <a:xfrm>
            <a:off x="4282091" y="1948077"/>
            <a:ext cx="526631" cy="14849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1005051-45E4-D245-984B-20327CC031A5}"/>
              </a:ext>
            </a:extLst>
          </p:cNvPr>
          <p:cNvCxnSpPr>
            <a:cxnSpLocks/>
            <a:stCxn id="12" idx="6"/>
            <a:endCxn id="13" idx="3"/>
          </p:cNvCxnSpPr>
          <p:nvPr/>
        </p:nvCxnSpPr>
        <p:spPr>
          <a:xfrm flipV="1">
            <a:off x="4981335" y="2922887"/>
            <a:ext cx="1747548" cy="681407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AE1A266-7A3E-E245-BF8F-3A26BD8269E1}"/>
              </a:ext>
            </a:extLst>
          </p:cNvPr>
          <p:cNvSpPr txBox="1"/>
          <p:nvPr/>
        </p:nvSpPr>
        <p:spPr>
          <a:xfrm>
            <a:off x="1691684" y="1917655"/>
            <a:ext cx="728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1.609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3B259D-558E-2441-A6E7-6DE7BD9C01DF}"/>
              </a:ext>
            </a:extLst>
          </p:cNvPr>
          <p:cNvSpPr txBox="1"/>
          <p:nvPr/>
        </p:nvSpPr>
        <p:spPr>
          <a:xfrm>
            <a:off x="3332809" y="1492944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0.223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EC1C1D-6C38-E343-9850-00D53F90251A}"/>
              </a:ext>
            </a:extLst>
          </p:cNvPr>
          <p:cNvSpPr txBox="1"/>
          <p:nvPr/>
        </p:nvSpPr>
        <p:spPr>
          <a:xfrm>
            <a:off x="3245115" y="2250611"/>
            <a:ext cx="8750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0.105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FAF5EF-BC0F-8647-A179-0AA742B979D8}"/>
              </a:ext>
            </a:extLst>
          </p:cNvPr>
          <p:cNvSpPr txBox="1"/>
          <p:nvPr/>
        </p:nvSpPr>
        <p:spPr>
          <a:xfrm>
            <a:off x="4601325" y="2476125"/>
            <a:ext cx="697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0.916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2" name="Flowchart: Connector 94">
            <a:extLst>
              <a:ext uri="{FF2B5EF4-FFF2-40B4-BE49-F238E27FC236}">
                <a16:creationId xmlns:a16="http://schemas.microsoft.com/office/drawing/2014/main" id="{E204BBE2-5016-E748-8169-7ABDAE2D6885}"/>
              </a:ext>
            </a:extLst>
          </p:cNvPr>
          <p:cNvSpPr/>
          <p:nvPr/>
        </p:nvSpPr>
        <p:spPr>
          <a:xfrm>
            <a:off x="3072493" y="3433067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E9CCAD2-21BA-6749-8665-D9E8943D7335}"/>
              </a:ext>
            </a:extLst>
          </p:cNvPr>
          <p:cNvCxnSpPr>
            <a:cxnSpLocks/>
            <a:stCxn id="9" idx="5"/>
            <a:endCxn id="22" idx="1"/>
          </p:cNvCxnSpPr>
          <p:nvPr/>
        </p:nvCxnSpPr>
        <p:spPr>
          <a:xfrm>
            <a:off x="1999159" y="2801815"/>
            <a:ext cx="1123895" cy="681407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57B8AA2-D92E-1E42-BAE6-D259DF6E4C79}"/>
              </a:ext>
            </a:extLst>
          </p:cNvPr>
          <p:cNvCxnSpPr>
            <a:cxnSpLocks/>
            <a:stCxn id="22" idx="6"/>
            <a:endCxn id="12" idx="2"/>
          </p:cNvCxnSpPr>
          <p:nvPr/>
        </p:nvCxnSpPr>
        <p:spPr>
          <a:xfrm>
            <a:off x="3417724" y="3604288"/>
            <a:ext cx="1218376" cy="0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48C3FC4-D8EA-7542-9CE3-C5E08BBC0995}"/>
              </a:ext>
            </a:extLst>
          </p:cNvPr>
          <p:cNvSpPr txBox="1"/>
          <p:nvPr/>
        </p:nvSpPr>
        <p:spPr>
          <a:xfrm>
            <a:off x="2038289" y="3177648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0.105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3C1664A-8899-1946-8D40-E60505017B63}"/>
              </a:ext>
            </a:extLst>
          </p:cNvPr>
          <p:cNvCxnSpPr>
            <a:cxnSpLocks/>
            <a:stCxn id="22" idx="0"/>
            <a:endCxn id="10" idx="4"/>
          </p:cNvCxnSpPr>
          <p:nvPr/>
        </p:nvCxnSpPr>
        <p:spPr>
          <a:xfrm flipH="1" flipV="1">
            <a:off x="2782085" y="1956642"/>
            <a:ext cx="463027" cy="147643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8A917BFE-1087-8448-BF11-157086696A23}"/>
              </a:ext>
            </a:extLst>
          </p:cNvPr>
          <p:cNvSpPr txBox="1"/>
          <p:nvPr/>
        </p:nvSpPr>
        <p:spPr>
          <a:xfrm>
            <a:off x="2344387" y="2476125"/>
            <a:ext cx="687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0.511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46EA2E-491F-A741-8E42-90513B4AE52C}"/>
              </a:ext>
            </a:extLst>
          </p:cNvPr>
          <p:cNvSpPr txBox="1"/>
          <p:nvPr/>
        </p:nvSpPr>
        <p:spPr>
          <a:xfrm>
            <a:off x="5791221" y="3228771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0.799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C965786-FC39-C640-BF52-00E778DDCA11}"/>
              </a:ext>
            </a:extLst>
          </p:cNvPr>
          <p:cNvCxnSpPr>
            <a:cxnSpLocks/>
            <a:stCxn id="11" idx="3"/>
            <a:endCxn id="22" idx="7"/>
          </p:cNvCxnSpPr>
          <p:nvPr/>
        </p:nvCxnSpPr>
        <p:spPr>
          <a:xfrm flipH="1">
            <a:off x="3367171" y="1897927"/>
            <a:ext cx="792863" cy="1585295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lowchart: Connector 52">
            <a:extLst>
              <a:ext uri="{FF2B5EF4-FFF2-40B4-BE49-F238E27FC236}">
                <a16:creationId xmlns:a16="http://schemas.microsoft.com/office/drawing/2014/main" id="{604B0965-F4EE-CF4B-A3E0-A872CBFD0BBB}"/>
              </a:ext>
            </a:extLst>
          </p:cNvPr>
          <p:cNvSpPr/>
          <p:nvPr/>
        </p:nvSpPr>
        <p:spPr>
          <a:xfrm>
            <a:off x="5726505" y="1626427"/>
            <a:ext cx="345235" cy="342444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DDA7AC7-5CBA-9341-BCE5-DA1A2347BC9F}"/>
              </a:ext>
            </a:extLst>
          </p:cNvPr>
          <p:cNvCxnSpPr>
            <a:cxnSpLocks/>
            <a:stCxn id="11" idx="6"/>
            <a:endCxn id="30" idx="2"/>
          </p:cNvCxnSpPr>
          <p:nvPr/>
        </p:nvCxnSpPr>
        <p:spPr>
          <a:xfrm>
            <a:off x="4454709" y="1776849"/>
            <a:ext cx="1271797" cy="20800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013D341-4C73-814C-B2B4-6AC45F63FE10}"/>
              </a:ext>
            </a:extLst>
          </p:cNvPr>
          <p:cNvCxnSpPr>
            <a:cxnSpLocks/>
            <a:stCxn id="30" idx="5"/>
            <a:endCxn id="13" idx="1"/>
          </p:cNvCxnSpPr>
          <p:nvPr/>
        </p:nvCxnSpPr>
        <p:spPr>
          <a:xfrm>
            <a:off x="6021185" y="1918721"/>
            <a:ext cx="707705" cy="76201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A59A9B60-F011-6E4E-A07D-15F641E5BECB}"/>
              </a:ext>
            </a:extLst>
          </p:cNvPr>
          <p:cNvSpPr txBox="1"/>
          <p:nvPr/>
        </p:nvSpPr>
        <p:spPr>
          <a:xfrm>
            <a:off x="4761381" y="1483314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1.050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D65C61B-C8B5-A44E-B8F5-1A48A2A7A089}"/>
              </a:ext>
            </a:extLst>
          </p:cNvPr>
          <p:cNvSpPr txBox="1"/>
          <p:nvPr/>
        </p:nvSpPr>
        <p:spPr>
          <a:xfrm>
            <a:off x="6312769" y="2018407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0.357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443DC7F-0DA1-FA48-97E1-F3A6D3698C03}"/>
              </a:ext>
            </a:extLst>
          </p:cNvPr>
          <p:cNvSpPr txBox="1"/>
          <p:nvPr/>
        </p:nvSpPr>
        <p:spPr>
          <a:xfrm>
            <a:off x="3756505" y="3595726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0.693</a:t>
            </a:r>
          </a:p>
        </p:txBody>
      </p:sp>
    </p:spTree>
    <p:extLst>
      <p:ext uri="{BB962C8B-B14F-4D97-AF65-F5344CB8AC3E}">
        <p14:creationId xmlns:p14="http://schemas.microsoft.com/office/powerpoint/2010/main" val="170585506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7C621-07EC-9144-80F4-78BFF59A9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412776"/>
            <a:ext cx="7391400" cy="4454624"/>
          </a:xfrm>
        </p:spPr>
        <p:txBody>
          <a:bodyPr/>
          <a:lstStyle/>
          <a:p>
            <a:r>
              <a:rPr lang="en-NL" sz="2000" dirty="0"/>
              <a:t>The path that minimises –log(</a:t>
            </a:r>
            <a:r>
              <a:rPr lang="nl-NL" sz="2000" dirty="0"/>
              <a:t>p</a:t>
            </a:r>
            <a:r>
              <a:rPr lang="nl-NL" sz="2000" baseline="-25000" dirty="0"/>
              <a:t>17</a:t>
            </a:r>
            <a:r>
              <a:rPr lang="nl-NL" sz="2000" dirty="0"/>
              <a:t>), maximises p</a:t>
            </a:r>
            <a:r>
              <a:rPr lang="nl-NL" sz="2000" baseline="-25000" dirty="0"/>
              <a:t>17</a:t>
            </a:r>
          </a:p>
          <a:p>
            <a:endParaRPr lang="nl-NL" sz="2000" baseline="-25000" dirty="0"/>
          </a:p>
          <a:p>
            <a:endParaRPr lang="nl-NL" sz="2000" baseline="-25000" dirty="0"/>
          </a:p>
          <a:p>
            <a:endParaRPr lang="nl-NL" sz="2000" baseline="-25000" dirty="0"/>
          </a:p>
          <a:p>
            <a:endParaRPr lang="nl-NL" sz="2000" baseline="-25000" dirty="0"/>
          </a:p>
          <a:p>
            <a:endParaRPr lang="nl-NL" sz="2000" baseline="-25000" dirty="0"/>
          </a:p>
          <a:p>
            <a:endParaRPr lang="nl-NL" sz="2000" baseline="-25000" dirty="0"/>
          </a:p>
          <a:p>
            <a:endParaRPr lang="nl-NL" sz="2000" baseline="-25000" dirty="0"/>
          </a:p>
          <a:p>
            <a:endParaRPr lang="nl-NL" sz="2000" baseline="-25000" dirty="0"/>
          </a:p>
          <a:p>
            <a:endParaRPr lang="nl-NL" sz="2000" baseline="-25000" dirty="0"/>
          </a:p>
          <a:p>
            <a:endParaRPr lang="nl-NL" sz="2000" baseline="-25000" dirty="0"/>
          </a:p>
          <a:p>
            <a:endParaRPr lang="nl-NL" sz="2000" baseline="-25000" dirty="0"/>
          </a:p>
          <a:p>
            <a:endParaRPr lang="nl-NL" sz="2000" baseline="-25000" dirty="0"/>
          </a:p>
          <a:p>
            <a:r>
              <a:rPr lang="nl-NL" sz="2000" dirty="0"/>
              <a:t>We </a:t>
            </a:r>
            <a:r>
              <a:rPr lang="nl-NL" sz="2000" dirty="0" err="1"/>
              <a:t>conclude</a:t>
            </a:r>
            <a:r>
              <a:rPr lang="nl-NL" sz="2000" dirty="0"/>
              <a:t> </a:t>
            </a:r>
            <a:r>
              <a:rPr lang="nl-NL" sz="2000" dirty="0" err="1"/>
              <a:t>that</a:t>
            </a:r>
            <a:r>
              <a:rPr lang="nl-NL" sz="2000" dirty="0"/>
              <a:t> we found a route </a:t>
            </a:r>
            <a:r>
              <a:rPr lang="nl-NL" sz="2000" dirty="0" err="1"/>
              <a:t>such</a:t>
            </a:r>
            <a:r>
              <a:rPr lang="nl-NL" sz="2000" dirty="0"/>
              <a:t> </a:t>
            </a:r>
            <a:r>
              <a:rPr lang="nl-NL" sz="2000" dirty="0" err="1"/>
              <a:t>that</a:t>
            </a:r>
            <a:r>
              <a:rPr lang="nl-NL" sz="2000" dirty="0"/>
              <a:t> </a:t>
            </a:r>
            <a:r>
              <a:rPr lang="nl-NL" sz="2000" dirty="0" err="1"/>
              <a:t>the</a:t>
            </a:r>
            <a:r>
              <a:rPr lang="nl-NL" sz="2000" dirty="0"/>
              <a:t> </a:t>
            </a:r>
            <a:r>
              <a:rPr lang="nl-NL" sz="2000" dirty="0" err="1"/>
              <a:t>probability</a:t>
            </a:r>
            <a:r>
              <a:rPr lang="nl-NL" sz="2000" dirty="0"/>
              <a:t> of </a:t>
            </a:r>
            <a:r>
              <a:rPr lang="nl-NL" sz="2000" dirty="0" err="1"/>
              <a:t>not</a:t>
            </a:r>
            <a:r>
              <a:rPr lang="nl-NL" sz="2000" dirty="0"/>
              <a:t> </a:t>
            </a:r>
            <a:r>
              <a:rPr lang="nl-NL" sz="2000" dirty="0" err="1"/>
              <a:t>getting</a:t>
            </a:r>
            <a:r>
              <a:rPr lang="nl-NL" sz="2000" dirty="0"/>
              <a:t> </a:t>
            </a:r>
            <a:r>
              <a:rPr lang="nl-NL" sz="2000" dirty="0" err="1"/>
              <a:t>stuck</a:t>
            </a:r>
            <a:r>
              <a:rPr lang="nl-NL" sz="2000" dirty="0"/>
              <a:t> in a traffic jam is					p</a:t>
            </a:r>
            <a:r>
              <a:rPr lang="nl-NL" sz="2000" baseline="-25000" dirty="0"/>
              <a:t>17</a:t>
            </a:r>
            <a:r>
              <a:rPr lang="nl-NL" sz="2000" dirty="0"/>
              <a:t> = </a:t>
            </a:r>
            <a:r>
              <a:rPr lang="en-NL" sz="2000" dirty="0"/>
              <a:t>0.9 × 0.5 × 0.45 ≈ 0.20</a:t>
            </a:r>
          </a:p>
          <a:p>
            <a:endParaRPr lang="en-NL" sz="2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FBD129-51D6-BC4F-8197-4EE40B339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BC3A70-54DB-C34C-9730-1E08FBEA9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92</a:t>
            </a:fld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DBA8C704-D9F6-CE4D-B0F9-D813DBDCFCCB}"/>
              </a:ext>
            </a:extLst>
          </p:cNvPr>
          <p:cNvSpPr/>
          <p:nvPr/>
        </p:nvSpPr>
        <p:spPr>
          <a:xfrm>
            <a:off x="1693293" y="2871030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Flowchart: Connector 51">
            <a:extLst>
              <a:ext uri="{FF2B5EF4-FFF2-40B4-BE49-F238E27FC236}">
                <a16:creationId xmlns:a16="http://schemas.microsoft.com/office/drawing/2014/main" id="{FDF8BDFB-EEFA-FE4D-A981-8D914F464195}"/>
              </a:ext>
            </a:extLst>
          </p:cNvPr>
          <p:cNvSpPr/>
          <p:nvPr/>
        </p:nvSpPr>
        <p:spPr>
          <a:xfrm>
            <a:off x="2598281" y="197570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Connector 52">
            <a:extLst>
              <a:ext uri="{FF2B5EF4-FFF2-40B4-BE49-F238E27FC236}">
                <a16:creationId xmlns:a16="http://schemas.microsoft.com/office/drawing/2014/main" id="{008FF4C5-3961-FE4F-A967-0DBBFCA3F896}"/>
              </a:ext>
            </a:extLst>
          </p:cNvPr>
          <p:cNvSpPr/>
          <p:nvPr/>
        </p:nvSpPr>
        <p:spPr>
          <a:xfrm>
            <a:off x="4098286" y="196714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Flowchart: Connector 57">
            <a:extLst>
              <a:ext uri="{FF2B5EF4-FFF2-40B4-BE49-F238E27FC236}">
                <a16:creationId xmlns:a16="http://schemas.microsoft.com/office/drawing/2014/main" id="{9A3B56B9-9B53-5147-BA52-C9D70C8F466A}"/>
              </a:ext>
            </a:extLst>
          </p:cNvPr>
          <p:cNvSpPr/>
          <p:nvPr/>
        </p:nvSpPr>
        <p:spPr>
          <a:xfrm>
            <a:off x="4624917" y="3794579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Flowchart: Connector 58">
            <a:extLst>
              <a:ext uri="{FF2B5EF4-FFF2-40B4-BE49-F238E27FC236}">
                <a16:creationId xmlns:a16="http://schemas.microsoft.com/office/drawing/2014/main" id="{27B40663-0FB1-3A46-9A19-56CAE0030EDB}"/>
              </a:ext>
            </a:extLst>
          </p:cNvPr>
          <p:cNvSpPr/>
          <p:nvPr/>
        </p:nvSpPr>
        <p:spPr>
          <a:xfrm>
            <a:off x="6667141" y="2992102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7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C73A8DA-D9D0-B34D-AA06-6E9C635501C7}"/>
              </a:ext>
            </a:extLst>
          </p:cNvPr>
          <p:cNvCxnSpPr>
            <a:stCxn id="6" idx="7"/>
            <a:endCxn id="7" idx="3"/>
          </p:cNvCxnSpPr>
          <p:nvPr/>
        </p:nvCxnSpPr>
        <p:spPr>
          <a:xfrm flipV="1">
            <a:off x="1987972" y="2268005"/>
            <a:ext cx="660869" cy="653179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50E0FA8-CEAD-C746-B313-D717E9454848}"/>
              </a:ext>
            </a:extLst>
          </p:cNvPr>
          <p:cNvCxnSpPr>
            <a:cxnSpLocks/>
            <a:stCxn id="7" idx="6"/>
            <a:endCxn id="8" idx="2"/>
          </p:cNvCxnSpPr>
          <p:nvPr/>
        </p:nvCxnSpPr>
        <p:spPr>
          <a:xfrm flipV="1">
            <a:off x="2943511" y="2138368"/>
            <a:ext cx="1154772" cy="856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0DFD892-B8DB-8447-91A2-746C12498CE7}"/>
              </a:ext>
            </a:extLst>
          </p:cNvPr>
          <p:cNvCxnSpPr>
            <a:cxnSpLocks/>
            <a:stCxn id="8" idx="4"/>
            <a:endCxn id="9" idx="0"/>
          </p:cNvCxnSpPr>
          <p:nvPr/>
        </p:nvCxnSpPr>
        <p:spPr>
          <a:xfrm>
            <a:off x="4270906" y="2309589"/>
            <a:ext cx="526631" cy="14849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59509D6-9D80-9748-8DC3-C3CED5D8098A}"/>
              </a:ext>
            </a:extLst>
          </p:cNvPr>
          <p:cNvCxnSpPr>
            <a:cxnSpLocks/>
            <a:stCxn id="9" idx="6"/>
            <a:endCxn id="10" idx="3"/>
          </p:cNvCxnSpPr>
          <p:nvPr/>
        </p:nvCxnSpPr>
        <p:spPr>
          <a:xfrm flipV="1">
            <a:off x="4970147" y="3284402"/>
            <a:ext cx="1747548" cy="681407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C02746B-5E22-F145-8569-86EA0CAE6768}"/>
              </a:ext>
            </a:extLst>
          </p:cNvPr>
          <p:cNvSpPr txBox="1"/>
          <p:nvPr/>
        </p:nvSpPr>
        <p:spPr>
          <a:xfrm>
            <a:off x="1942687" y="2279167"/>
            <a:ext cx="466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88779E-30D4-8648-9095-45BD33C0724F}"/>
              </a:ext>
            </a:extLst>
          </p:cNvPr>
          <p:cNvSpPr txBox="1"/>
          <p:nvPr/>
        </p:nvSpPr>
        <p:spPr>
          <a:xfrm>
            <a:off x="3321613" y="1854458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0.8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F31903-301A-8846-8C77-C3B52AF8D816}"/>
              </a:ext>
            </a:extLst>
          </p:cNvPr>
          <p:cNvSpPr txBox="1"/>
          <p:nvPr/>
        </p:nvSpPr>
        <p:spPr>
          <a:xfrm>
            <a:off x="3411388" y="2612123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160B84-530E-334B-893A-B17C47FBB051}"/>
              </a:ext>
            </a:extLst>
          </p:cNvPr>
          <p:cNvSpPr txBox="1"/>
          <p:nvPr/>
        </p:nvSpPr>
        <p:spPr>
          <a:xfrm>
            <a:off x="4590132" y="2837638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0.4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0009D-E514-554D-8283-72A00F70B86A}"/>
              </a:ext>
            </a:extLst>
          </p:cNvPr>
          <p:cNvSpPr txBox="1"/>
          <p:nvPr/>
        </p:nvSpPr>
        <p:spPr>
          <a:xfrm>
            <a:off x="3815032" y="3977991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0.5</a:t>
            </a:r>
          </a:p>
        </p:txBody>
      </p:sp>
      <p:sp>
        <p:nvSpPr>
          <p:cNvPr id="20" name="Flowchart: Connector 94">
            <a:extLst>
              <a:ext uri="{FF2B5EF4-FFF2-40B4-BE49-F238E27FC236}">
                <a16:creationId xmlns:a16="http://schemas.microsoft.com/office/drawing/2014/main" id="{8DBB3BCF-83A8-C14E-87C3-E9E4A2781882}"/>
              </a:ext>
            </a:extLst>
          </p:cNvPr>
          <p:cNvSpPr/>
          <p:nvPr/>
        </p:nvSpPr>
        <p:spPr>
          <a:xfrm>
            <a:off x="3061306" y="3794579"/>
            <a:ext cx="345235" cy="342444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C4E460A-CB9D-2F4F-8B82-B45A7EB5F9F7}"/>
              </a:ext>
            </a:extLst>
          </p:cNvPr>
          <p:cNvCxnSpPr>
            <a:cxnSpLocks/>
            <a:stCxn id="6" idx="5"/>
            <a:endCxn id="20" idx="1"/>
          </p:cNvCxnSpPr>
          <p:nvPr/>
        </p:nvCxnSpPr>
        <p:spPr>
          <a:xfrm>
            <a:off x="1987974" y="3163330"/>
            <a:ext cx="1123895" cy="681407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AE892AF-C99A-D841-825E-6FBE0B132B26}"/>
              </a:ext>
            </a:extLst>
          </p:cNvPr>
          <p:cNvCxnSpPr>
            <a:cxnSpLocks/>
            <a:stCxn id="20" idx="6"/>
            <a:endCxn id="9" idx="2"/>
          </p:cNvCxnSpPr>
          <p:nvPr/>
        </p:nvCxnSpPr>
        <p:spPr>
          <a:xfrm>
            <a:off x="3406537" y="3965801"/>
            <a:ext cx="1218376" cy="0"/>
          </a:xfrm>
          <a:prstGeom prst="line">
            <a:avLst/>
          </a:prstGeom>
          <a:ln w="2540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4A88933-8A29-D04A-BF23-EBD682E9148F}"/>
              </a:ext>
            </a:extLst>
          </p:cNvPr>
          <p:cNvSpPr txBox="1"/>
          <p:nvPr/>
        </p:nvSpPr>
        <p:spPr>
          <a:xfrm>
            <a:off x="2121493" y="3514746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0.9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90CF7F0-69AE-A741-B276-F374A44271E9}"/>
              </a:ext>
            </a:extLst>
          </p:cNvPr>
          <p:cNvCxnSpPr>
            <a:cxnSpLocks/>
            <a:stCxn id="20" idx="0"/>
            <a:endCxn id="7" idx="4"/>
          </p:cNvCxnSpPr>
          <p:nvPr/>
        </p:nvCxnSpPr>
        <p:spPr>
          <a:xfrm flipH="1" flipV="1">
            <a:off x="2770897" y="2318155"/>
            <a:ext cx="463027" cy="147643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0D3E57B4-5265-B14C-BF67-F7DAAFA1A336}"/>
              </a:ext>
            </a:extLst>
          </p:cNvPr>
          <p:cNvSpPr txBox="1"/>
          <p:nvPr/>
        </p:nvSpPr>
        <p:spPr>
          <a:xfrm>
            <a:off x="2525860" y="2837638"/>
            <a:ext cx="495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DF82A2B-9BA2-6046-9068-C0E01EE4517B}"/>
              </a:ext>
            </a:extLst>
          </p:cNvPr>
          <p:cNvSpPr txBox="1"/>
          <p:nvPr/>
        </p:nvSpPr>
        <p:spPr>
          <a:xfrm>
            <a:off x="5780028" y="3590284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>
                <a:solidFill>
                  <a:srgbClr val="FF0000"/>
                </a:solidFill>
              </a:rPr>
              <a:t>0.45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4000E05-5CDB-D041-A578-FDA0EC066161}"/>
              </a:ext>
            </a:extLst>
          </p:cNvPr>
          <p:cNvCxnSpPr>
            <a:cxnSpLocks/>
            <a:stCxn id="8" idx="3"/>
            <a:endCxn id="20" idx="7"/>
          </p:cNvCxnSpPr>
          <p:nvPr/>
        </p:nvCxnSpPr>
        <p:spPr>
          <a:xfrm flipH="1">
            <a:off x="3355983" y="2259442"/>
            <a:ext cx="792863" cy="15852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owchart: Connector 52">
            <a:extLst>
              <a:ext uri="{FF2B5EF4-FFF2-40B4-BE49-F238E27FC236}">
                <a16:creationId xmlns:a16="http://schemas.microsoft.com/office/drawing/2014/main" id="{D2CD7483-D846-884F-8F23-68E9758247FB}"/>
              </a:ext>
            </a:extLst>
          </p:cNvPr>
          <p:cNvSpPr/>
          <p:nvPr/>
        </p:nvSpPr>
        <p:spPr>
          <a:xfrm>
            <a:off x="5715317" y="198794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9CA69BA-D8C6-B447-ABDE-27BE1097C0FA}"/>
              </a:ext>
            </a:extLst>
          </p:cNvPr>
          <p:cNvCxnSpPr>
            <a:cxnSpLocks/>
            <a:stCxn id="8" idx="6"/>
            <a:endCxn id="28" idx="2"/>
          </p:cNvCxnSpPr>
          <p:nvPr/>
        </p:nvCxnSpPr>
        <p:spPr>
          <a:xfrm>
            <a:off x="4443523" y="2138363"/>
            <a:ext cx="1271797" cy="208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6408210-60EC-8249-A306-234BC0FA8816}"/>
              </a:ext>
            </a:extLst>
          </p:cNvPr>
          <p:cNvCxnSpPr>
            <a:cxnSpLocks/>
            <a:stCxn id="28" idx="5"/>
            <a:endCxn id="10" idx="1"/>
          </p:cNvCxnSpPr>
          <p:nvPr/>
        </p:nvCxnSpPr>
        <p:spPr>
          <a:xfrm>
            <a:off x="6009998" y="2280235"/>
            <a:ext cx="707705" cy="76201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85A6BD0-6BF9-BE4F-917B-73BA89C07055}"/>
              </a:ext>
            </a:extLst>
          </p:cNvPr>
          <p:cNvSpPr txBox="1"/>
          <p:nvPr/>
        </p:nvSpPr>
        <p:spPr>
          <a:xfrm>
            <a:off x="4750187" y="1844827"/>
            <a:ext cx="5838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0.35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C620AAC-9DF6-BE4A-B192-9DFCFD84154E}"/>
              </a:ext>
            </a:extLst>
          </p:cNvPr>
          <p:cNvSpPr txBox="1"/>
          <p:nvPr/>
        </p:nvSpPr>
        <p:spPr>
          <a:xfrm>
            <a:off x="6301573" y="2379920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0.7</a:t>
            </a:r>
          </a:p>
        </p:txBody>
      </p:sp>
    </p:spTree>
    <p:extLst>
      <p:ext uri="{BB962C8B-B14F-4D97-AF65-F5344CB8AC3E}">
        <p14:creationId xmlns:p14="http://schemas.microsoft.com/office/powerpoint/2010/main" val="63244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  <p:bldP spid="8" grpId="0" animBg="1"/>
      <p:bldP spid="9" grpId="0" animBg="1"/>
      <p:bldP spid="10" grpId="0" animBg="1"/>
      <p:bldP spid="15" grpId="0"/>
      <p:bldP spid="16" grpId="0"/>
      <p:bldP spid="17" grpId="0"/>
      <p:bldP spid="18" grpId="0"/>
      <p:bldP spid="19" grpId="0"/>
      <p:bldP spid="20" grpId="0" animBg="1"/>
      <p:bldP spid="23" grpId="0"/>
      <p:bldP spid="25" grpId="0"/>
      <p:bldP spid="26" grpId="0"/>
      <p:bldP spid="28" grpId="0" animBg="1"/>
      <p:bldP spid="31" grpId="0"/>
      <p:bldP spid="32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793CA-AF2C-5C47-8FD5-8C00FA40D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Refinements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3C167-D632-5C4A-83C6-0F3C2FAA4F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L" sz="2000" dirty="0"/>
              <a:t>Up to now, we have considered two extremes</a:t>
            </a:r>
          </a:p>
          <a:p>
            <a:pPr lvl="1"/>
            <a:r>
              <a:rPr lang="en-NL" sz="2000" dirty="0"/>
              <a:t>The shortest route, not taking into account the reliability of the route</a:t>
            </a:r>
          </a:p>
          <a:p>
            <a:pPr lvl="1"/>
            <a:r>
              <a:rPr lang="en-NL" sz="2000" dirty="0"/>
              <a:t>The most reliable route, not taking into account the length of the route</a:t>
            </a:r>
          </a:p>
          <a:p>
            <a:r>
              <a:rPr lang="en-NL" sz="2000" dirty="0"/>
              <a:t>We would like to find a route that is both quick and reliable…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CCAE0F-1DEF-7C47-A398-FBB1DA806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D9A845-1FB6-C04C-8288-490395640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93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19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73EA1-1CAA-8340-A099-2BC3D2797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149" y="1169268"/>
            <a:ext cx="7391400" cy="838200"/>
          </a:xfrm>
        </p:spPr>
        <p:txBody>
          <a:bodyPr/>
          <a:lstStyle/>
          <a:p>
            <a:r>
              <a:rPr lang="en-NL" dirty="0"/>
              <a:t>Travel times as random variable</a:t>
            </a:r>
            <a:r>
              <a:rPr lang="nl-NL" dirty="0"/>
              <a:t>s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5A495-DB03-2548-83D5-26D16D7F6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149" y="1752600"/>
            <a:ext cx="7391400" cy="3352800"/>
          </a:xfrm>
        </p:spPr>
        <p:txBody>
          <a:bodyPr/>
          <a:lstStyle/>
          <a:p>
            <a:r>
              <a:rPr lang="en-NL" dirty="0"/>
              <a:t>Instead of distances, we are now going to work with travel times</a:t>
            </a:r>
          </a:p>
          <a:p>
            <a:endParaRPr lang="en-NL" dirty="0"/>
          </a:p>
          <a:p>
            <a:r>
              <a:rPr lang="en-NL" dirty="0"/>
              <a:t>Travel times can be uncertain for many reasons</a:t>
            </a:r>
          </a:p>
          <a:p>
            <a:endParaRPr lang="en-NL" dirty="0"/>
          </a:p>
          <a:p>
            <a:r>
              <a:rPr lang="nl-NL" dirty="0"/>
              <a:t>We </a:t>
            </a:r>
            <a:r>
              <a:rPr lang="en-NL" dirty="0"/>
              <a:t>model travel times as random variables</a:t>
            </a:r>
          </a:p>
          <a:p>
            <a:pPr marL="0" indent="0">
              <a:buNone/>
            </a:pPr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F7D7E-BB64-764C-8C1C-DF0AE0F7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2A5B7C-BB2C-844C-AAD7-8F92357DE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94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FFE28-D5AA-164E-B080-39AF34F72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148048"/>
            <a:ext cx="7391400" cy="838200"/>
          </a:xfrm>
        </p:spPr>
        <p:txBody>
          <a:bodyPr/>
          <a:lstStyle/>
          <a:p>
            <a:r>
              <a:rPr lang="nl-NL" dirty="0"/>
              <a:t>S</a:t>
            </a:r>
            <a:r>
              <a:rPr lang="en-NL" dirty="0"/>
              <a:t>tochastic travel times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D0A62C-7552-2442-8C9E-DB238BED5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290016"/>
            <a:ext cx="7391400" cy="3352800"/>
          </a:xfrm>
        </p:spPr>
        <p:txBody>
          <a:bodyPr/>
          <a:lstStyle/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BB6662-C689-7347-A5DB-4CA240F2F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1ACB7E-F81E-954E-A346-8E202AE3B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95</a:t>
            </a:fld>
            <a:endParaRPr lang="en-US" altLang="nl-NL" dirty="0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84483456-E249-E24B-90D5-CCDC30BBC102}"/>
              </a:ext>
            </a:extLst>
          </p:cNvPr>
          <p:cNvSpPr/>
          <p:nvPr/>
        </p:nvSpPr>
        <p:spPr>
          <a:xfrm>
            <a:off x="1691684" y="327963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Flowchart: Connector 51">
            <a:extLst>
              <a:ext uri="{FF2B5EF4-FFF2-40B4-BE49-F238E27FC236}">
                <a16:creationId xmlns:a16="http://schemas.microsoft.com/office/drawing/2014/main" id="{2869C758-EB2D-E448-A5BB-6D15825C916A}"/>
              </a:ext>
            </a:extLst>
          </p:cNvPr>
          <p:cNvSpPr/>
          <p:nvPr/>
        </p:nvSpPr>
        <p:spPr>
          <a:xfrm>
            <a:off x="2596670" y="238430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Connector 52">
            <a:extLst>
              <a:ext uri="{FF2B5EF4-FFF2-40B4-BE49-F238E27FC236}">
                <a16:creationId xmlns:a16="http://schemas.microsoft.com/office/drawing/2014/main" id="{2900AD2A-F69F-554D-A1A4-1CDA33187508}"/>
              </a:ext>
            </a:extLst>
          </p:cNvPr>
          <p:cNvSpPr/>
          <p:nvPr/>
        </p:nvSpPr>
        <p:spPr>
          <a:xfrm>
            <a:off x="4096677" y="237574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Flowchart: Connector 57">
            <a:extLst>
              <a:ext uri="{FF2B5EF4-FFF2-40B4-BE49-F238E27FC236}">
                <a16:creationId xmlns:a16="http://schemas.microsoft.com/office/drawing/2014/main" id="{30C3F0AB-9D92-C54F-8FED-21A83448DBB0}"/>
              </a:ext>
            </a:extLst>
          </p:cNvPr>
          <p:cNvSpPr/>
          <p:nvPr/>
        </p:nvSpPr>
        <p:spPr>
          <a:xfrm>
            <a:off x="4623306" y="420318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Flowchart: Connector 58">
            <a:extLst>
              <a:ext uri="{FF2B5EF4-FFF2-40B4-BE49-F238E27FC236}">
                <a16:creationId xmlns:a16="http://schemas.microsoft.com/office/drawing/2014/main" id="{D77D5611-EFD7-AC43-8A18-EA1660B57A6E}"/>
              </a:ext>
            </a:extLst>
          </p:cNvPr>
          <p:cNvSpPr/>
          <p:nvPr/>
        </p:nvSpPr>
        <p:spPr>
          <a:xfrm>
            <a:off x="6665530" y="340070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7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8BCAD5-1E5C-F946-9A05-6B17C5F2C56C}"/>
              </a:ext>
            </a:extLst>
          </p:cNvPr>
          <p:cNvCxnSpPr>
            <a:stCxn id="6" idx="7"/>
            <a:endCxn id="7" idx="3"/>
          </p:cNvCxnSpPr>
          <p:nvPr/>
        </p:nvCxnSpPr>
        <p:spPr>
          <a:xfrm flipV="1">
            <a:off x="1986361" y="2676605"/>
            <a:ext cx="660869" cy="653179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820B5C-34D1-5F48-AE16-4B0A635D684A}"/>
              </a:ext>
            </a:extLst>
          </p:cNvPr>
          <p:cNvCxnSpPr>
            <a:cxnSpLocks/>
            <a:stCxn id="7" idx="6"/>
            <a:endCxn id="8" idx="2"/>
          </p:cNvCxnSpPr>
          <p:nvPr/>
        </p:nvCxnSpPr>
        <p:spPr>
          <a:xfrm flipV="1">
            <a:off x="2941903" y="2546968"/>
            <a:ext cx="1154772" cy="856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714EA7A-7037-104A-97F4-DC263A550A75}"/>
              </a:ext>
            </a:extLst>
          </p:cNvPr>
          <p:cNvCxnSpPr>
            <a:cxnSpLocks/>
            <a:stCxn id="8" idx="4"/>
            <a:endCxn id="9" idx="0"/>
          </p:cNvCxnSpPr>
          <p:nvPr/>
        </p:nvCxnSpPr>
        <p:spPr>
          <a:xfrm>
            <a:off x="4269295" y="2718190"/>
            <a:ext cx="526631" cy="14849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4FFE377-961B-2C4A-A8A0-81D3FFEBD5A6}"/>
              </a:ext>
            </a:extLst>
          </p:cNvPr>
          <p:cNvCxnSpPr>
            <a:cxnSpLocks/>
            <a:stCxn id="9" idx="6"/>
            <a:endCxn id="10" idx="3"/>
          </p:cNvCxnSpPr>
          <p:nvPr/>
        </p:nvCxnSpPr>
        <p:spPr>
          <a:xfrm flipV="1">
            <a:off x="4968539" y="3693003"/>
            <a:ext cx="1747548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B6D8624-CE97-4547-8D4B-6F2ECE8DD362}"/>
              </a:ext>
            </a:extLst>
          </p:cNvPr>
          <p:cNvSpPr txBox="1"/>
          <p:nvPr/>
        </p:nvSpPr>
        <p:spPr>
          <a:xfrm>
            <a:off x="1916227" y="2608958"/>
            <a:ext cx="466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12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0C7646-8C85-0B43-9F37-C35E389DE77E}"/>
              </a:ext>
            </a:extLst>
          </p:cNvPr>
          <p:cNvSpPr txBox="1"/>
          <p:nvPr/>
        </p:nvSpPr>
        <p:spPr>
          <a:xfrm>
            <a:off x="3323215" y="2198255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24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34E29A1-0914-0143-8C95-75DA8160BCC9}"/>
              </a:ext>
            </a:extLst>
          </p:cNvPr>
          <p:cNvSpPr txBox="1"/>
          <p:nvPr/>
        </p:nvSpPr>
        <p:spPr>
          <a:xfrm>
            <a:off x="3409779" y="3020724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34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91ED6E-0533-7149-9447-A291FF6D65DF}"/>
              </a:ext>
            </a:extLst>
          </p:cNvPr>
          <p:cNvSpPr txBox="1"/>
          <p:nvPr/>
        </p:nvSpPr>
        <p:spPr>
          <a:xfrm>
            <a:off x="4588523" y="3246239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45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C886918-E04C-B243-83A6-5F0592DEF871}"/>
              </a:ext>
            </a:extLst>
          </p:cNvPr>
          <p:cNvSpPr txBox="1"/>
          <p:nvPr/>
        </p:nvSpPr>
        <p:spPr>
          <a:xfrm>
            <a:off x="3813423" y="4386592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35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0" name="Flowchart: Connector 94">
            <a:extLst>
              <a:ext uri="{FF2B5EF4-FFF2-40B4-BE49-F238E27FC236}">
                <a16:creationId xmlns:a16="http://schemas.microsoft.com/office/drawing/2014/main" id="{BD78AE82-291F-F44D-B29D-71063E5C8150}"/>
              </a:ext>
            </a:extLst>
          </p:cNvPr>
          <p:cNvSpPr/>
          <p:nvPr/>
        </p:nvSpPr>
        <p:spPr>
          <a:xfrm>
            <a:off x="3059697" y="420318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682F66B-B619-1D45-B5D2-40E463AF6E52}"/>
              </a:ext>
            </a:extLst>
          </p:cNvPr>
          <p:cNvCxnSpPr>
            <a:cxnSpLocks/>
            <a:stCxn id="6" idx="5"/>
            <a:endCxn id="20" idx="1"/>
          </p:cNvCxnSpPr>
          <p:nvPr/>
        </p:nvCxnSpPr>
        <p:spPr>
          <a:xfrm>
            <a:off x="1986363" y="3571931"/>
            <a:ext cx="1123895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95010CE-C5C1-7142-B4A3-F9FF5D4C8B51}"/>
              </a:ext>
            </a:extLst>
          </p:cNvPr>
          <p:cNvCxnSpPr>
            <a:cxnSpLocks/>
            <a:stCxn id="20" idx="6"/>
            <a:endCxn id="9" idx="2"/>
          </p:cNvCxnSpPr>
          <p:nvPr/>
        </p:nvCxnSpPr>
        <p:spPr>
          <a:xfrm>
            <a:off x="3404927" y="4374403"/>
            <a:ext cx="1218376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B441961-E9DB-AF49-9753-D1AA1EA6154A}"/>
              </a:ext>
            </a:extLst>
          </p:cNvPr>
          <p:cNvSpPr txBox="1"/>
          <p:nvPr/>
        </p:nvSpPr>
        <p:spPr>
          <a:xfrm>
            <a:off x="2119884" y="3923347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13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6EB2EF-A403-314F-88DD-38E8BC8861CE}"/>
              </a:ext>
            </a:extLst>
          </p:cNvPr>
          <p:cNvCxnSpPr>
            <a:cxnSpLocks/>
            <a:stCxn id="20" idx="0"/>
            <a:endCxn id="7" idx="4"/>
          </p:cNvCxnSpPr>
          <p:nvPr/>
        </p:nvCxnSpPr>
        <p:spPr>
          <a:xfrm flipH="1" flipV="1">
            <a:off x="2769288" y="2726755"/>
            <a:ext cx="463027" cy="147643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C75AFC8-7F3D-4546-8136-8861537D27F0}"/>
              </a:ext>
            </a:extLst>
          </p:cNvPr>
          <p:cNvSpPr txBox="1"/>
          <p:nvPr/>
        </p:nvSpPr>
        <p:spPr>
          <a:xfrm>
            <a:off x="2524251" y="3246239"/>
            <a:ext cx="495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23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DEA747B-4BB0-8F41-8D0C-488E0D8A400C}"/>
              </a:ext>
            </a:extLst>
          </p:cNvPr>
          <p:cNvSpPr txBox="1"/>
          <p:nvPr/>
        </p:nvSpPr>
        <p:spPr>
          <a:xfrm>
            <a:off x="5778419" y="3998886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57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4C66C38-B9CC-A147-A6DC-15F0AB96A6F6}"/>
              </a:ext>
            </a:extLst>
          </p:cNvPr>
          <p:cNvCxnSpPr>
            <a:cxnSpLocks/>
            <a:stCxn id="8" idx="3"/>
            <a:endCxn id="20" idx="7"/>
          </p:cNvCxnSpPr>
          <p:nvPr/>
        </p:nvCxnSpPr>
        <p:spPr>
          <a:xfrm flipH="1">
            <a:off x="3354375" y="2668043"/>
            <a:ext cx="792863" cy="15852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owchart: Connector 52">
            <a:extLst>
              <a:ext uri="{FF2B5EF4-FFF2-40B4-BE49-F238E27FC236}">
                <a16:creationId xmlns:a16="http://schemas.microsoft.com/office/drawing/2014/main" id="{41276900-A169-D847-9005-F01510EF54B8}"/>
              </a:ext>
            </a:extLst>
          </p:cNvPr>
          <p:cNvSpPr/>
          <p:nvPr/>
        </p:nvSpPr>
        <p:spPr>
          <a:xfrm>
            <a:off x="5713708" y="239654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93C9A79-0287-9149-B323-A5FE2C41C96F}"/>
              </a:ext>
            </a:extLst>
          </p:cNvPr>
          <p:cNvCxnSpPr>
            <a:cxnSpLocks/>
            <a:stCxn id="8" idx="6"/>
            <a:endCxn id="28" idx="2"/>
          </p:cNvCxnSpPr>
          <p:nvPr/>
        </p:nvCxnSpPr>
        <p:spPr>
          <a:xfrm>
            <a:off x="4441912" y="2546963"/>
            <a:ext cx="1271797" cy="208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3CB8E7F-36B6-3E4B-820C-A4FBC9759D86}"/>
              </a:ext>
            </a:extLst>
          </p:cNvPr>
          <p:cNvCxnSpPr>
            <a:cxnSpLocks/>
            <a:stCxn id="28" idx="5"/>
            <a:endCxn id="10" idx="1"/>
          </p:cNvCxnSpPr>
          <p:nvPr/>
        </p:nvCxnSpPr>
        <p:spPr>
          <a:xfrm>
            <a:off x="6008386" y="2688835"/>
            <a:ext cx="707705" cy="76201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6958169-2332-F74E-8F8F-C48897904F7E}"/>
              </a:ext>
            </a:extLst>
          </p:cNvPr>
          <p:cNvSpPr txBox="1"/>
          <p:nvPr/>
        </p:nvSpPr>
        <p:spPr>
          <a:xfrm>
            <a:off x="4754983" y="2198255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46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BEBC93A-F4FC-9347-83E5-90112FA01759}"/>
              </a:ext>
            </a:extLst>
          </p:cNvPr>
          <p:cNvSpPr txBox="1"/>
          <p:nvPr/>
        </p:nvSpPr>
        <p:spPr>
          <a:xfrm>
            <a:off x="6299964" y="2788522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67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7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5" grpId="0"/>
      <p:bldP spid="16" grpId="0"/>
      <p:bldP spid="17" grpId="0"/>
      <p:bldP spid="18" grpId="0"/>
      <p:bldP spid="19" grpId="0"/>
      <p:bldP spid="20" grpId="0" animBg="1"/>
      <p:bldP spid="23" grpId="0"/>
      <p:bldP spid="25" grpId="0"/>
      <p:bldP spid="26" grpId="0"/>
      <p:bldP spid="28" grpId="0" animBg="1"/>
      <p:bldP spid="31" grpId="0"/>
      <p:bldP spid="32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73EA1-1CAA-8340-A099-2BC3D2797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149" y="1169268"/>
            <a:ext cx="7391400" cy="838200"/>
          </a:xfrm>
        </p:spPr>
        <p:txBody>
          <a:bodyPr/>
          <a:lstStyle/>
          <a:p>
            <a:r>
              <a:rPr lang="en-NL" dirty="0"/>
              <a:t>Travel times as random variable</a:t>
            </a:r>
            <a:r>
              <a:rPr lang="nl-NL" dirty="0"/>
              <a:t>s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5A495-DB03-2548-83D5-26D16D7F6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149" y="1752600"/>
            <a:ext cx="7391400" cy="3352800"/>
          </a:xfrm>
        </p:spPr>
        <p:txBody>
          <a:bodyPr/>
          <a:lstStyle/>
          <a:p>
            <a:r>
              <a:rPr lang="en-NL" dirty="0"/>
              <a:t>Instead of distances, we are now going to work with travel times</a:t>
            </a:r>
          </a:p>
          <a:p>
            <a:endParaRPr lang="en-NL" dirty="0"/>
          </a:p>
          <a:p>
            <a:r>
              <a:rPr lang="en-NL" dirty="0"/>
              <a:t>Travel times can be uncertain for many reasons</a:t>
            </a:r>
          </a:p>
          <a:p>
            <a:endParaRPr lang="en-NL" dirty="0"/>
          </a:p>
          <a:p>
            <a:r>
              <a:rPr lang="nl-NL" dirty="0"/>
              <a:t>We </a:t>
            </a:r>
            <a:r>
              <a:rPr lang="en-NL" dirty="0"/>
              <a:t>model travel times as random variables</a:t>
            </a:r>
          </a:p>
          <a:p>
            <a:endParaRPr lang="en-NL" dirty="0"/>
          </a:p>
          <a:p>
            <a:r>
              <a:rPr lang="en-NL" dirty="0"/>
              <a:t>We will assume the travel times are normally distributed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F7D7E-BB64-764C-8C1C-DF0AE0F7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2A5B7C-BB2C-844C-AAD7-8F92357DE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96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74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A9851-6348-274A-81BD-DA5AF73B3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959" y="849211"/>
            <a:ext cx="7391400" cy="838200"/>
          </a:xfrm>
        </p:spPr>
        <p:txBody>
          <a:bodyPr/>
          <a:lstStyle/>
          <a:p>
            <a:r>
              <a:rPr lang="en-NL" dirty="0"/>
              <a:t>The density of a normal </a:t>
            </a:r>
            <a:r>
              <a:rPr lang="nl-NL" dirty="0" err="1"/>
              <a:t>distribution</a:t>
            </a:r>
            <a:endParaRPr lang="en-NL" dirty="0"/>
          </a:p>
        </p:txBody>
      </p:sp>
      <p:pic>
        <p:nvPicPr>
          <p:cNvPr id="7" name="Content Placeholder 6" descr="Chart, histogram&#10;&#10;Description automatically generated">
            <a:extLst>
              <a:ext uri="{FF2B5EF4-FFF2-40B4-BE49-F238E27FC236}">
                <a16:creationId xmlns:a16="http://schemas.microsoft.com/office/drawing/2014/main" id="{8D8D7D71-39EC-3646-BAFC-456ECA50CA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67" y="1340768"/>
            <a:ext cx="7657095" cy="4896544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1EAFD1-541C-3548-AAC6-69F812D40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 dirty="0"/>
              <a:t>Networks</a:t>
            </a:r>
            <a:endParaRPr lang="en-US" altLang="nl-NL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A315BC-C4D4-574B-A62A-CBEB3F058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97</a:t>
            </a:fld>
            <a:endParaRPr lang="en-US" alt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65069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FFE28-D5AA-164E-B080-39AF34F72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148048"/>
            <a:ext cx="7391400" cy="838200"/>
          </a:xfrm>
        </p:spPr>
        <p:txBody>
          <a:bodyPr/>
          <a:lstStyle/>
          <a:p>
            <a:r>
              <a:rPr lang="nl-NL" dirty="0"/>
              <a:t>S</a:t>
            </a:r>
            <a:r>
              <a:rPr lang="en-NL" dirty="0"/>
              <a:t>tochastic travel times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D0A62C-7552-2442-8C9E-DB238BED5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290016"/>
            <a:ext cx="7391400" cy="3352800"/>
          </a:xfrm>
        </p:spPr>
        <p:txBody>
          <a:bodyPr/>
          <a:lstStyle/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endParaRPr lang="en-NL" dirty="0"/>
          </a:p>
          <a:p>
            <a:r>
              <a:rPr lang="en-NL" sz="2000" dirty="0"/>
              <a:t>The travel times T</a:t>
            </a:r>
            <a:r>
              <a:rPr lang="en-NL" sz="2000" baseline="-25000" dirty="0"/>
              <a:t>ij</a:t>
            </a:r>
            <a:r>
              <a:rPr lang="en-NL" sz="2000" dirty="0"/>
              <a:t> have a mean and a variance</a:t>
            </a:r>
          </a:p>
          <a:p>
            <a:r>
              <a:rPr lang="en-NL" sz="2000" dirty="0"/>
              <a:t>Suppose that T</a:t>
            </a:r>
            <a:r>
              <a:rPr lang="en-NL" sz="2000" baseline="-25000" dirty="0"/>
              <a:t>13</a:t>
            </a:r>
            <a:r>
              <a:rPr lang="en-NL" sz="2000" dirty="0"/>
              <a:t> has mean 15 and variance 4</a:t>
            </a:r>
          </a:p>
          <a:p>
            <a:r>
              <a:rPr lang="en-NL" sz="2000" dirty="0"/>
              <a:t>Suppose that T</a:t>
            </a:r>
            <a:r>
              <a:rPr lang="en-NL" sz="2000" baseline="-25000" dirty="0"/>
              <a:t>12</a:t>
            </a:r>
            <a:r>
              <a:rPr lang="en-NL" sz="2000" dirty="0"/>
              <a:t> has mean 12 and variance 16</a:t>
            </a:r>
            <a:r>
              <a:rPr lang="en-US" sz="2000" dirty="0"/>
              <a:t> (</a:t>
            </a:r>
            <a:r>
              <a:rPr lang="en-US" sz="2000" b="1" dirty="0"/>
              <a:t>Exercise 19</a:t>
            </a:r>
            <a:r>
              <a:rPr lang="en-US" sz="2000" dirty="0"/>
              <a:t>)</a:t>
            </a:r>
            <a:endParaRPr lang="en-NL" sz="2000" dirty="0"/>
          </a:p>
          <a:p>
            <a:endParaRPr lang="en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BB6662-C689-7347-A5DB-4CA240F2F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1ACB7E-F81E-954E-A346-8E202AE3B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98</a:t>
            </a:fld>
            <a:endParaRPr lang="en-US" altLang="nl-NL" dirty="0">
              <a:solidFill>
                <a:schemeClr val="tx1"/>
              </a:solidFill>
            </a:endParaRPr>
          </a:p>
        </p:txBody>
      </p:sp>
      <p:sp>
        <p:nvSpPr>
          <p:cNvPr id="6" name="Flowchart: Connector 49">
            <a:extLst>
              <a:ext uri="{FF2B5EF4-FFF2-40B4-BE49-F238E27FC236}">
                <a16:creationId xmlns:a16="http://schemas.microsoft.com/office/drawing/2014/main" id="{84483456-E249-E24B-90D5-CCDC30BBC102}"/>
              </a:ext>
            </a:extLst>
          </p:cNvPr>
          <p:cNvSpPr/>
          <p:nvPr/>
        </p:nvSpPr>
        <p:spPr>
          <a:xfrm>
            <a:off x="1691684" y="3279631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Flowchart: Connector 51">
            <a:extLst>
              <a:ext uri="{FF2B5EF4-FFF2-40B4-BE49-F238E27FC236}">
                <a16:creationId xmlns:a16="http://schemas.microsoft.com/office/drawing/2014/main" id="{2869C758-EB2D-E448-A5BB-6D15825C916A}"/>
              </a:ext>
            </a:extLst>
          </p:cNvPr>
          <p:cNvSpPr/>
          <p:nvPr/>
        </p:nvSpPr>
        <p:spPr>
          <a:xfrm>
            <a:off x="2596670" y="2384307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Flowchart: Connector 52">
            <a:extLst>
              <a:ext uri="{FF2B5EF4-FFF2-40B4-BE49-F238E27FC236}">
                <a16:creationId xmlns:a16="http://schemas.microsoft.com/office/drawing/2014/main" id="{2900AD2A-F69F-554D-A1A4-1CDA33187508}"/>
              </a:ext>
            </a:extLst>
          </p:cNvPr>
          <p:cNvSpPr/>
          <p:nvPr/>
        </p:nvSpPr>
        <p:spPr>
          <a:xfrm>
            <a:off x="4096677" y="237574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4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Flowchart: Connector 57">
            <a:extLst>
              <a:ext uri="{FF2B5EF4-FFF2-40B4-BE49-F238E27FC236}">
                <a16:creationId xmlns:a16="http://schemas.microsoft.com/office/drawing/2014/main" id="{30C3F0AB-9D92-C54F-8FED-21A83448DBB0}"/>
              </a:ext>
            </a:extLst>
          </p:cNvPr>
          <p:cNvSpPr/>
          <p:nvPr/>
        </p:nvSpPr>
        <p:spPr>
          <a:xfrm>
            <a:off x="4623306" y="420318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Flowchart: Connector 58">
            <a:extLst>
              <a:ext uri="{FF2B5EF4-FFF2-40B4-BE49-F238E27FC236}">
                <a16:creationId xmlns:a16="http://schemas.microsoft.com/office/drawing/2014/main" id="{D77D5611-EFD7-AC43-8A18-EA1660B57A6E}"/>
              </a:ext>
            </a:extLst>
          </p:cNvPr>
          <p:cNvSpPr/>
          <p:nvPr/>
        </p:nvSpPr>
        <p:spPr>
          <a:xfrm>
            <a:off x="6665530" y="340070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7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8BCAD5-1E5C-F946-9A05-6B17C5F2C56C}"/>
              </a:ext>
            </a:extLst>
          </p:cNvPr>
          <p:cNvCxnSpPr>
            <a:stCxn id="6" idx="7"/>
            <a:endCxn id="7" idx="3"/>
          </p:cNvCxnSpPr>
          <p:nvPr/>
        </p:nvCxnSpPr>
        <p:spPr>
          <a:xfrm flipV="1">
            <a:off x="1986361" y="2676605"/>
            <a:ext cx="660869" cy="653179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820B5C-34D1-5F48-AE16-4B0A635D684A}"/>
              </a:ext>
            </a:extLst>
          </p:cNvPr>
          <p:cNvCxnSpPr>
            <a:cxnSpLocks/>
            <a:stCxn id="7" idx="6"/>
            <a:endCxn id="8" idx="2"/>
          </p:cNvCxnSpPr>
          <p:nvPr/>
        </p:nvCxnSpPr>
        <p:spPr>
          <a:xfrm flipV="1">
            <a:off x="2941903" y="2546968"/>
            <a:ext cx="1154772" cy="856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714EA7A-7037-104A-97F4-DC263A550A75}"/>
              </a:ext>
            </a:extLst>
          </p:cNvPr>
          <p:cNvCxnSpPr>
            <a:cxnSpLocks/>
            <a:stCxn id="8" idx="4"/>
            <a:endCxn id="9" idx="0"/>
          </p:cNvCxnSpPr>
          <p:nvPr/>
        </p:nvCxnSpPr>
        <p:spPr>
          <a:xfrm>
            <a:off x="4269295" y="2718190"/>
            <a:ext cx="526631" cy="14849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4FFE377-961B-2C4A-A8A0-81D3FFEBD5A6}"/>
              </a:ext>
            </a:extLst>
          </p:cNvPr>
          <p:cNvCxnSpPr>
            <a:cxnSpLocks/>
            <a:stCxn id="9" idx="6"/>
            <a:endCxn id="10" idx="3"/>
          </p:cNvCxnSpPr>
          <p:nvPr/>
        </p:nvCxnSpPr>
        <p:spPr>
          <a:xfrm flipV="1">
            <a:off x="4968539" y="3693003"/>
            <a:ext cx="1747548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B6D8624-CE97-4547-8D4B-6F2ECE8DD362}"/>
              </a:ext>
            </a:extLst>
          </p:cNvPr>
          <p:cNvSpPr txBox="1"/>
          <p:nvPr/>
        </p:nvSpPr>
        <p:spPr>
          <a:xfrm>
            <a:off x="1916227" y="2608958"/>
            <a:ext cx="466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12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0C7646-8C85-0B43-9F37-C35E389DE77E}"/>
              </a:ext>
            </a:extLst>
          </p:cNvPr>
          <p:cNvSpPr txBox="1"/>
          <p:nvPr/>
        </p:nvSpPr>
        <p:spPr>
          <a:xfrm>
            <a:off x="3323215" y="2198255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24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34E29A1-0914-0143-8C95-75DA8160BCC9}"/>
              </a:ext>
            </a:extLst>
          </p:cNvPr>
          <p:cNvSpPr txBox="1"/>
          <p:nvPr/>
        </p:nvSpPr>
        <p:spPr>
          <a:xfrm>
            <a:off x="3409779" y="3020724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34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91ED6E-0533-7149-9447-A291FF6D65DF}"/>
              </a:ext>
            </a:extLst>
          </p:cNvPr>
          <p:cNvSpPr txBox="1"/>
          <p:nvPr/>
        </p:nvSpPr>
        <p:spPr>
          <a:xfrm>
            <a:off x="4588523" y="3246239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45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C886918-E04C-B243-83A6-5F0592DEF871}"/>
              </a:ext>
            </a:extLst>
          </p:cNvPr>
          <p:cNvSpPr txBox="1"/>
          <p:nvPr/>
        </p:nvSpPr>
        <p:spPr>
          <a:xfrm>
            <a:off x="3813423" y="4386592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35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0" name="Flowchart: Connector 94">
            <a:extLst>
              <a:ext uri="{FF2B5EF4-FFF2-40B4-BE49-F238E27FC236}">
                <a16:creationId xmlns:a16="http://schemas.microsoft.com/office/drawing/2014/main" id="{BD78AE82-291F-F44D-B29D-71063E5C8150}"/>
              </a:ext>
            </a:extLst>
          </p:cNvPr>
          <p:cNvSpPr/>
          <p:nvPr/>
        </p:nvSpPr>
        <p:spPr>
          <a:xfrm>
            <a:off x="3059697" y="4203182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682F66B-B619-1D45-B5D2-40E463AF6E52}"/>
              </a:ext>
            </a:extLst>
          </p:cNvPr>
          <p:cNvCxnSpPr>
            <a:cxnSpLocks/>
            <a:stCxn id="6" idx="5"/>
            <a:endCxn id="20" idx="1"/>
          </p:cNvCxnSpPr>
          <p:nvPr/>
        </p:nvCxnSpPr>
        <p:spPr>
          <a:xfrm>
            <a:off x="1986363" y="3571931"/>
            <a:ext cx="1123895" cy="681407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95010CE-C5C1-7142-B4A3-F9FF5D4C8B51}"/>
              </a:ext>
            </a:extLst>
          </p:cNvPr>
          <p:cNvCxnSpPr>
            <a:cxnSpLocks/>
            <a:stCxn id="20" idx="6"/>
            <a:endCxn id="9" idx="2"/>
          </p:cNvCxnSpPr>
          <p:nvPr/>
        </p:nvCxnSpPr>
        <p:spPr>
          <a:xfrm>
            <a:off x="3404927" y="4374403"/>
            <a:ext cx="1218376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B441961-E9DB-AF49-9753-D1AA1EA6154A}"/>
              </a:ext>
            </a:extLst>
          </p:cNvPr>
          <p:cNvSpPr txBox="1"/>
          <p:nvPr/>
        </p:nvSpPr>
        <p:spPr>
          <a:xfrm>
            <a:off x="2119884" y="3923347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13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6EB2EF-A403-314F-88DD-38E8BC8861CE}"/>
              </a:ext>
            </a:extLst>
          </p:cNvPr>
          <p:cNvCxnSpPr>
            <a:cxnSpLocks/>
            <a:stCxn id="20" idx="0"/>
            <a:endCxn id="7" idx="4"/>
          </p:cNvCxnSpPr>
          <p:nvPr/>
        </p:nvCxnSpPr>
        <p:spPr>
          <a:xfrm flipH="1" flipV="1">
            <a:off x="2769288" y="2726755"/>
            <a:ext cx="463027" cy="1476431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C75AFC8-7F3D-4546-8136-8861537D27F0}"/>
              </a:ext>
            </a:extLst>
          </p:cNvPr>
          <p:cNvSpPr txBox="1"/>
          <p:nvPr/>
        </p:nvSpPr>
        <p:spPr>
          <a:xfrm>
            <a:off x="2524251" y="3246239"/>
            <a:ext cx="495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23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DEA747B-4BB0-8F41-8D0C-488E0D8A400C}"/>
              </a:ext>
            </a:extLst>
          </p:cNvPr>
          <p:cNvSpPr txBox="1"/>
          <p:nvPr/>
        </p:nvSpPr>
        <p:spPr>
          <a:xfrm>
            <a:off x="5778419" y="3998886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57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4C66C38-B9CC-A147-A6DC-15F0AB96A6F6}"/>
              </a:ext>
            </a:extLst>
          </p:cNvPr>
          <p:cNvCxnSpPr>
            <a:cxnSpLocks/>
            <a:stCxn id="8" idx="3"/>
            <a:endCxn id="20" idx="7"/>
          </p:cNvCxnSpPr>
          <p:nvPr/>
        </p:nvCxnSpPr>
        <p:spPr>
          <a:xfrm flipH="1">
            <a:off x="3354375" y="2668043"/>
            <a:ext cx="792863" cy="1585295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owchart: Connector 52">
            <a:extLst>
              <a:ext uri="{FF2B5EF4-FFF2-40B4-BE49-F238E27FC236}">
                <a16:creationId xmlns:a16="http://schemas.microsoft.com/office/drawing/2014/main" id="{41276900-A169-D847-9005-F01510EF54B8}"/>
              </a:ext>
            </a:extLst>
          </p:cNvPr>
          <p:cNvSpPr/>
          <p:nvPr/>
        </p:nvSpPr>
        <p:spPr>
          <a:xfrm>
            <a:off x="5713708" y="2396543"/>
            <a:ext cx="345235" cy="342444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solidFill>
                  <a:schemeClr val="tx1"/>
                </a:solidFill>
              </a:rPr>
              <a:t>6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93C9A79-0287-9149-B323-A5FE2C41C96F}"/>
              </a:ext>
            </a:extLst>
          </p:cNvPr>
          <p:cNvCxnSpPr>
            <a:cxnSpLocks/>
            <a:stCxn id="8" idx="6"/>
            <a:endCxn id="28" idx="2"/>
          </p:cNvCxnSpPr>
          <p:nvPr/>
        </p:nvCxnSpPr>
        <p:spPr>
          <a:xfrm>
            <a:off x="4441912" y="2546963"/>
            <a:ext cx="1271797" cy="2080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3CB8E7F-36B6-3E4B-820C-A4FBC9759D86}"/>
              </a:ext>
            </a:extLst>
          </p:cNvPr>
          <p:cNvCxnSpPr>
            <a:cxnSpLocks/>
            <a:stCxn id="28" idx="5"/>
            <a:endCxn id="10" idx="1"/>
          </p:cNvCxnSpPr>
          <p:nvPr/>
        </p:nvCxnSpPr>
        <p:spPr>
          <a:xfrm>
            <a:off x="6008386" y="2688835"/>
            <a:ext cx="707705" cy="76201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6958169-2332-F74E-8F8F-C48897904F7E}"/>
              </a:ext>
            </a:extLst>
          </p:cNvPr>
          <p:cNvSpPr txBox="1"/>
          <p:nvPr/>
        </p:nvSpPr>
        <p:spPr>
          <a:xfrm>
            <a:off x="4754983" y="2198255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46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BEBC93A-F4FC-9347-83E5-90112FA01759}"/>
              </a:ext>
            </a:extLst>
          </p:cNvPr>
          <p:cNvSpPr txBox="1"/>
          <p:nvPr/>
        </p:nvSpPr>
        <p:spPr>
          <a:xfrm>
            <a:off x="6299964" y="2788522"/>
            <a:ext cx="460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</a:t>
            </a:r>
            <a:r>
              <a:rPr lang="en-US" sz="1600" baseline="-25000" dirty="0">
                <a:solidFill>
                  <a:srgbClr val="FF0000"/>
                </a:solidFill>
              </a:rPr>
              <a:t>67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45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 animBg="1"/>
      <p:bldP spid="8" grpId="0" animBg="1"/>
      <p:bldP spid="9" grpId="0" animBg="1"/>
      <p:bldP spid="10" grpId="0" animBg="1"/>
      <p:bldP spid="15" grpId="0"/>
      <p:bldP spid="16" grpId="0"/>
      <p:bldP spid="17" grpId="0"/>
      <p:bldP spid="18" grpId="0"/>
      <p:bldP spid="19" grpId="0"/>
      <p:bldP spid="20" grpId="0" animBg="1"/>
      <p:bldP spid="23" grpId="0"/>
      <p:bldP spid="25" grpId="0"/>
      <p:bldP spid="26" grpId="0"/>
      <p:bldP spid="28" grpId="0" animBg="1"/>
      <p:bldP spid="31" grpId="0"/>
      <p:bldP spid="32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D55EF0-7895-2F41-8215-5076513DF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nl-NL"/>
              <a:t>Networks</a:t>
            </a:r>
            <a:endParaRPr lang="en-US" altLang="nl-NL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5412C0-AD46-DA44-9347-55B00FC51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4F24-83C4-485B-A3FF-FF016414373F}" type="slidenum">
              <a:rPr lang="en-US" altLang="nl-NL" smtClean="0"/>
              <a:pPr>
                <a:defRPr/>
              </a:pPr>
              <a:t>99</a:t>
            </a:fld>
            <a:endParaRPr lang="en-US" altLang="nl-NL">
              <a:solidFill>
                <a:schemeClr val="tx1"/>
              </a:solidFill>
            </a:endParaRPr>
          </a:p>
        </p:txBody>
      </p:sp>
      <p:pic>
        <p:nvPicPr>
          <p:cNvPr id="10" name="Content Placeholder 9" descr="Chart, histogram&#10;&#10;Description automatically generated">
            <a:extLst>
              <a:ext uri="{FF2B5EF4-FFF2-40B4-BE49-F238E27FC236}">
                <a16:creationId xmlns:a16="http://schemas.microsoft.com/office/drawing/2014/main" id="{04A1A230-37EB-8149-A702-F81420657A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8" y="1628806"/>
            <a:ext cx="7325411" cy="4312639"/>
          </a:xfrm>
        </p:spPr>
      </p:pic>
    </p:spTree>
    <p:extLst>
      <p:ext uri="{BB962C8B-B14F-4D97-AF65-F5344CB8AC3E}">
        <p14:creationId xmlns:p14="http://schemas.microsoft.com/office/powerpoint/2010/main" val="2400840213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5668</TotalTime>
  <Words>6210</Words>
  <Application>Microsoft Office PowerPoint</Application>
  <PresentationFormat>On-screen Show (4:3)</PresentationFormat>
  <Paragraphs>3348</Paragraphs>
  <Slides>117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117</vt:i4>
      </vt:variant>
    </vt:vector>
  </HeadingPairs>
  <TitlesOfParts>
    <vt:vector size="122" baseType="lpstr">
      <vt:lpstr>Arial</vt:lpstr>
      <vt:lpstr>Cambria Math</vt:lpstr>
      <vt:lpstr>Wingdings</vt:lpstr>
      <vt:lpstr>Wingdings 2</vt:lpstr>
      <vt:lpstr>Standaardontwerp</vt:lpstr>
      <vt:lpstr>Finding the optimal route in a  road traffic network  </vt:lpstr>
      <vt:lpstr>Why?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Do</vt:lpstr>
      <vt:lpstr>Not in its current form…  Why?</vt:lpstr>
      <vt:lpstr>PowerPoint Presentation</vt:lpstr>
      <vt:lpstr>PowerPoint Presentation</vt:lpstr>
      <vt:lpstr>Dutch road  network</vt:lpstr>
      <vt:lpstr>Not in its current form…  Why?</vt:lpstr>
      <vt:lpstr>Drivers may have different wishes:</vt:lpstr>
      <vt:lpstr>Today’s plan:</vt:lpstr>
      <vt:lpstr>PowerPoint Presentation</vt:lpstr>
      <vt:lpstr>PowerPoint Presentation</vt:lpstr>
      <vt:lpstr>How can we improve Dijkstra’s algorithm (in terms of speed)?</vt:lpstr>
      <vt:lpstr>Bi-directional Dijkstra (“=” two-sided)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Claim: we have found the optimal path when the sum of the distances of the new permanent nodes is longer than the shortest path we have already found.</vt:lpstr>
      <vt:lpstr>Idea: We look at the forward and the backward table. From now on every new permanent node will either have a dinstance longer than 6 from Finish or londer than 8 from Start. </vt:lpstr>
      <vt:lpstr>Proof by contradiction  Assume there is another path from start to finish that is shorter (than the path with length 14!).      Then one of the following two paths should exist:   </vt:lpstr>
      <vt:lpstr>Bi-directional Dijkstra (“=” two-sided)</vt:lpstr>
      <vt:lpstr>Exercise!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can we improve Dijkstra’s algorithm (in terms of speed)?</vt:lpstr>
      <vt:lpstr>A-star algorithm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A-star algorithm</vt:lpstr>
      <vt:lpstr>Quiz time!</vt:lpstr>
      <vt:lpstr>Quiz time!</vt:lpstr>
      <vt:lpstr>Quiz time!</vt:lpstr>
      <vt:lpstr>Quiz time!</vt:lpstr>
      <vt:lpstr>Today’s plan:</vt:lpstr>
      <vt:lpstr>Introducing uncertainty</vt:lpstr>
      <vt:lpstr>Introducing uncertainty</vt:lpstr>
      <vt:lpstr>PowerPoint Presentation</vt:lpstr>
      <vt:lpstr>PowerPoint Presentation</vt:lpstr>
      <vt:lpstr>Applying Dijkstra in a non-standard setting</vt:lpstr>
      <vt:lpstr>Applying Dijkstra in a non-standard setting</vt:lpstr>
      <vt:lpstr>Exercise</vt:lpstr>
      <vt:lpstr>PowerPoint Presentation</vt:lpstr>
      <vt:lpstr>PowerPoint Presentation</vt:lpstr>
      <vt:lpstr>Refinements</vt:lpstr>
      <vt:lpstr>Travel times as random variables</vt:lpstr>
      <vt:lpstr>Stochastic travel times</vt:lpstr>
      <vt:lpstr>Travel times as random variables</vt:lpstr>
      <vt:lpstr>The density of a normal distribution</vt:lpstr>
      <vt:lpstr>Stochastic travel times</vt:lpstr>
      <vt:lpstr>PowerPoint Presentation</vt:lpstr>
      <vt:lpstr>Stochastic travel times</vt:lpstr>
      <vt:lpstr>Stochastic travel times</vt:lpstr>
      <vt:lpstr>PowerPoint Presentation</vt:lpstr>
      <vt:lpstr>PowerPoint Presentation</vt:lpstr>
      <vt:lpstr>Arriving in time</vt:lpstr>
      <vt:lpstr>Why different routes?</vt:lpstr>
      <vt:lpstr>PowerPoint Presentation</vt:lpstr>
      <vt:lpstr>PowerPoint Presentation</vt:lpstr>
      <vt:lpstr>PowerPoint Presentation</vt:lpstr>
      <vt:lpstr>Why different routes?</vt:lpstr>
      <vt:lpstr>From road pieces to routes</vt:lpstr>
      <vt:lpstr>From road pieces to routes</vt:lpstr>
      <vt:lpstr>From road pieces to routes</vt:lpstr>
      <vt:lpstr>Why not Dijkstra?</vt:lpstr>
      <vt:lpstr>Why not Dijkstra?</vt:lpstr>
      <vt:lpstr>Today’s plan:</vt:lpstr>
      <vt:lpstr>Concluding remarks</vt:lpstr>
      <vt:lpstr>Thank you!</vt:lpstr>
    </vt:vector>
  </TitlesOfParts>
  <Company>moi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me</dc:creator>
  <cp:lastModifiedBy>Nicos Starreveld</cp:lastModifiedBy>
  <cp:revision>221</cp:revision>
  <dcterms:created xsi:type="dcterms:W3CDTF">2007-08-09T18:52:28Z</dcterms:created>
  <dcterms:modified xsi:type="dcterms:W3CDTF">2023-04-07T13:18:56Z</dcterms:modified>
</cp:coreProperties>
</file>